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400800"/>
  <p:notesSz cx="6858000" cy="9144000"/>
  <p:embeddedFontLst>
    <p:embeddedFont>
      <p:font typeface="Montserrat" panose="00000500000000000000" pitchFamily="2" charset="0"/>
      <p:regular r:id="rId12"/>
      <p:bold r:id="rId13"/>
      <p:italic r:id="rId14"/>
      <p:boldItalic r:id="rId15"/>
    </p:embeddedFont>
    <p:embeddedFont>
      <p:font typeface="Proxima Nova" panose="020B0604020202020204" charset="0"/>
      <p:regular r:id="rId16"/>
      <p:bold r:id="rId17"/>
      <p:italic r:id="rId18"/>
      <p:boldItalic r:id="rId19"/>
    </p:embeddedFont>
    <p:embeddedFont>
      <p:font typeface="Proxima Nova Semibold" panose="020B0604020202020204" charset="0"/>
      <p:regular r:id="rId20"/>
      <p:bold r:id="rId21"/>
      <p:boldItalic r:id="rId22"/>
    </p:embeddedFont>
    <p:embeddedFont>
      <p:font typeface="Roboto" panose="02000000000000000000" pitchFamily="2"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11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4A8D2-CF68-423E-B3EE-9687914B630F}"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BC117ECF-CD32-4070-BA5D-A7F154EB681A}">
      <dgm:prSet phldrT="[Text]"/>
      <dgm:spPr/>
      <dgm:t>
        <a:bodyPr/>
        <a:lstStyle/>
        <a:p>
          <a:r>
            <a:rPr lang="en-US"/>
            <a:t>First Draft</a:t>
          </a:r>
        </a:p>
      </dgm:t>
    </dgm:pt>
    <dgm:pt modelId="{7F48BB6C-5BDF-4D64-A2D4-63FF18682D88}" type="parTrans" cxnId="{6DC157C7-72B5-4DEA-BD1D-E6FEB8B1E612}">
      <dgm:prSet/>
      <dgm:spPr/>
      <dgm:t>
        <a:bodyPr/>
        <a:lstStyle/>
        <a:p>
          <a:endParaRPr lang="en-US"/>
        </a:p>
      </dgm:t>
    </dgm:pt>
    <dgm:pt modelId="{8DF4C059-2C03-4A2D-8A53-CD878E58C6B3}" type="sibTrans" cxnId="{6DC157C7-72B5-4DEA-BD1D-E6FEB8B1E612}">
      <dgm:prSet/>
      <dgm:spPr/>
      <dgm:t>
        <a:bodyPr/>
        <a:lstStyle/>
        <a:p>
          <a:endParaRPr lang="en-US"/>
        </a:p>
      </dgm:t>
    </dgm:pt>
    <dgm:pt modelId="{4B4D2CE4-8D3B-4652-A261-88E479FC3FE2}">
      <dgm:prSet phldrT="[Text]"/>
      <dgm:spPr/>
      <dgm:t>
        <a:bodyPr/>
        <a:lstStyle/>
        <a:p>
          <a:r>
            <a:rPr lang="en-US"/>
            <a:t>Targeted Feedback</a:t>
          </a:r>
        </a:p>
      </dgm:t>
    </dgm:pt>
    <dgm:pt modelId="{C8AEBEEB-1D06-4EEC-AA94-BDBC8800223D}" type="parTrans" cxnId="{CEF4AB83-FDA6-46AA-881E-71C968FF8341}">
      <dgm:prSet/>
      <dgm:spPr/>
      <dgm:t>
        <a:bodyPr/>
        <a:lstStyle/>
        <a:p>
          <a:endParaRPr lang="en-US"/>
        </a:p>
      </dgm:t>
    </dgm:pt>
    <dgm:pt modelId="{E8F1095D-773A-4571-AF15-B2D5DDFD3D6F}" type="sibTrans" cxnId="{CEF4AB83-FDA6-46AA-881E-71C968FF8341}">
      <dgm:prSet/>
      <dgm:spPr/>
      <dgm:t>
        <a:bodyPr/>
        <a:lstStyle/>
        <a:p>
          <a:endParaRPr lang="en-US"/>
        </a:p>
      </dgm:t>
    </dgm:pt>
    <dgm:pt modelId="{0A95E85D-FE80-46F2-8030-4349C2DB8C2D}">
      <dgm:prSet phldrT="[Text]"/>
      <dgm:spPr/>
      <dgm:t>
        <a:bodyPr/>
        <a:lstStyle/>
        <a:p>
          <a:r>
            <a:rPr lang="en-US" dirty="0"/>
            <a:t>Second Draft</a:t>
          </a:r>
        </a:p>
      </dgm:t>
    </dgm:pt>
    <dgm:pt modelId="{37A142F4-A17A-406E-B10F-4BFB65DDF4BC}" type="parTrans" cxnId="{A75C6748-2026-46A0-A3A3-29A447BC1925}">
      <dgm:prSet/>
      <dgm:spPr/>
      <dgm:t>
        <a:bodyPr/>
        <a:lstStyle/>
        <a:p>
          <a:endParaRPr lang="en-US"/>
        </a:p>
      </dgm:t>
    </dgm:pt>
    <dgm:pt modelId="{ED3A1AEA-3808-4010-8CF4-6B3B50B45613}" type="sibTrans" cxnId="{A75C6748-2026-46A0-A3A3-29A447BC1925}">
      <dgm:prSet/>
      <dgm:spPr/>
      <dgm:t>
        <a:bodyPr/>
        <a:lstStyle/>
        <a:p>
          <a:endParaRPr lang="en-US"/>
        </a:p>
      </dgm:t>
    </dgm:pt>
    <dgm:pt modelId="{79353737-575B-4025-A872-C060208B3683}">
      <dgm:prSet/>
      <dgm:spPr/>
      <dgm:t>
        <a:bodyPr/>
        <a:lstStyle/>
        <a:p>
          <a:r>
            <a:rPr lang="en-US" dirty="0"/>
            <a:t>Final Draft for TM </a:t>
          </a:r>
        </a:p>
      </dgm:t>
    </dgm:pt>
    <dgm:pt modelId="{44ABC551-AFFA-4627-9156-43E724444D5B}" type="parTrans" cxnId="{8896001F-2A5E-43D7-91F3-46875086427C}">
      <dgm:prSet/>
      <dgm:spPr/>
      <dgm:t>
        <a:bodyPr/>
        <a:lstStyle/>
        <a:p>
          <a:endParaRPr lang="en-US"/>
        </a:p>
      </dgm:t>
    </dgm:pt>
    <dgm:pt modelId="{92CE0455-E3C5-482D-8C99-0E0A834738F7}" type="sibTrans" cxnId="{8896001F-2A5E-43D7-91F3-46875086427C}">
      <dgm:prSet/>
      <dgm:spPr/>
      <dgm:t>
        <a:bodyPr/>
        <a:lstStyle/>
        <a:p>
          <a:endParaRPr lang="en-US"/>
        </a:p>
      </dgm:t>
    </dgm:pt>
    <dgm:pt modelId="{217D4F38-FFFF-4645-8E89-B1CD7695BE4F}">
      <dgm:prSet/>
      <dgm:spPr/>
      <dgm:t>
        <a:bodyPr/>
        <a:lstStyle/>
        <a:p>
          <a:r>
            <a:rPr lang="en-US" dirty="0"/>
            <a:t>Adoption at TM</a:t>
          </a:r>
        </a:p>
      </dgm:t>
    </dgm:pt>
    <dgm:pt modelId="{1CCB0002-229E-49CE-9667-235A9BC3E6CB}" type="parTrans" cxnId="{98F4DF14-3453-4DCB-AA31-F337ED4D78B7}">
      <dgm:prSet/>
      <dgm:spPr/>
      <dgm:t>
        <a:bodyPr/>
        <a:lstStyle/>
        <a:p>
          <a:endParaRPr lang="en-US"/>
        </a:p>
      </dgm:t>
    </dgm:pt>
    <dgm:pt modelId="{4A7AC7D2-8375-40B6-8E57-AF68C4E63172}" type="sibTrans" cxnId="{98F4DF14-3453-4DCB-AA31-F337ED4D78B7}">
      <dgm:prSet/>
      <dgm:spPr/>
      <dgm:t>
        <a:bodyPr/>
        <a:lstStyle/>
        <a:p>
          <a:endParaRPr lang="en-US"/>
        </a:p>
      </dgm:t>
    </dgm:pt>
    <dgm:pt modelId="{EE1BE0F8-822F-4D78-A44F-97D8AEE565E4}">
      <dgm:prSet/>
      <dgm:spPr/>
      <dgm:t>
        <a:bodyPr/>
        <a:lstStyle/>
        <a:p>
          <a:r>
            <a:rPr lang="en-US" dirty="0"/>
            <a:t>BOS/ Warrant Feedback</a:t>
          </a:r>
        </a:p>
      </dgm:t>
    </dgm:pt>
    <dgm:pt modelId="{F73F48B2-B0FF-40A1-BE09-A7D5A3B177C1}" type="sibTrans" cxnId="{BA08F2E2-8673-4326-BA9C-C6615BA1EBF5}">
      <dgm:prSet/>
      <dgm:spPr/>
      <dgm:t>
        <a:bodyPr/>
        <a:lstStyle/>
        <a:p>
          <a:endParaRPr lang="en-US"/>
        </a:p>
      </dgm:t>
    </dgm:pt>
    <dgm:pt modelId="{58D4058D-1362-4252-948E-620906216414}" type="parTrans" cxnId="{BA08F2E2-8673-4326-BA9C-C6615BA1EBF5}">
      <dgm:prSet/>
      <dgm:spPr/>
      <dgm:t>
        <a:bodyPr/>
        <a:lstStyle/>
        <a:p>
          <a:endParaRPr lang="en-US"/>
        </a:p>
      </dgm:t>
    </dgm:pt>
    <dgm:pt modelId="{9DC58952-FEC8-4F1F-B8F3-52D310A1987A}">
      <dgm:prSet/>
      <dgm:spPr/>
      <dgm:t>
        <a:bodyPr/>
        <a:lstStyle/>
        <a:p>
          <a:r>
            <a:rPr lang="en-US" dirty="0"/>
            <a:t>WRC Feedback</a:t>
          </a:r>
        </a:p>
      </dgm:t>
    </dgm:pt>
    <dgm:pt modelId="{F0C663CE-3C8A-4ADA-A70F-0D72B9A30B4E}" type="parTrans" cxnId="{F4F79132-B0C4-4440-899F-5BEC742FC0D9}">
      <dgm:prSet/>
      <dgm:spPr/>
      <dgm:t>
        <a:bodyPr/>
        <a:lstStyle/>
        <a:p>
          <a:endParaRPr lang="en-US"/>
        </a:p>
      </dgm:t>
    </dgm:pt>
    <dgm:pt modelId="{92BE128E-8641-4951-90D0-68DA374F7564}" type="sibTrans" cxnId="{F4F79132-B0C4-4440-899F-5BEC742FC0D9}">
      <dgm:prSet/>
      <dgm:spPr/>
      <dgm:t>
        <a:bodyPr/>
        <a:lstStyle/>
        <a:p>
          <a:endParaRPr lang="en-US"/>
        </a:p>
      </dgm:t>
    </dgm:pt>
    <dgm:pt modelId="{B2784B19-9B2D-4DCE-B316-D276262CF5C4}" type="pres">
      <dgm:prSet presAssocID="{43C4A8D2-CF68-423E-B3EE-9687914B630F}" presName="Name0" presStyleCnt="0">
        <dgm:presLayoutVars>
          <dgm:chMax val="11"/>
          <dgm:chPref val="11"/>
          <dgm:dir/>
          <dgm:resizeHandles/>
        </dgm:presLayoutVars>
      </dgm:prSet>
      <dgm:spPr/>
    </dgm:pt>
    <dgm:pt modelId="{C422652A-A87D-47B5-A1A4-48A1CB0BCF23}" type="pres">
      <dgm:prSet presAssocID="{217D4F38-FFFF-4645-8E89-B1CD7695BE4F}" presName="Accent7" presStyleCnt="0"/>
      <dgm:spPr/>
    </dgm:pt>
    <dgm:pt modelId="{6EE9A6E1-053E-4B96-B39F-2AD7F58D526B}" type="pres">
      <dgm:prSet presAssocID="{217D4F38-FFFF-4645-8E89-B1CD7695BE4F}" presName="Accent" presStyleLbl="node1" presStyleIdx="0" presStyleCnt="7"/>
      <dgm:spPr/>
    </dgm:pt>
    <dgm:pt modelId="{86A55F96-9638-4883-8CC9-1DA3AAD1E154}" type="pres">
      <dgm:prSet presAssocID="{217D4F38-FFFF-4645-8E89-B1CD7695BE4F}" presName="ParentBackground7" presStyleCnt="0"/>
      <dgm:spPr/>
    </dgm:pt>
    <dgm:pt modelId="{E965067D-DF15-44F3-89F0-3537D3BA1881}" type="pres">
      <dgm:prSet presAssocID="{217D4F38-FFFF-4645-8E89-B1CD7695BE4F}" presName="ParentBackground" presStyleLbl="fgAcc1" presStyleIdx="0" presStyleCnt="7"/>
      <dgm:spPr/>
    </dgm:pt>
    <dgm:pt modelId="{5E06F6D2-9D0B-4BDA-8E48-3B0FB6EFF3D8}" type="pres">
      <dgm:prSet presAssocID="{217D4F38-FFFF-4645-8E89-B1CD7695BE4F}" presName="Parent7" presStyleLbl="revTx" presStyleIdx="0" presStyleCnt="0">
        <dgm:presLayoutVars>
          <dgm:chMax val="1"/>
          <dgm:chPref val="1"/>
          <dgm:bulletEnabled val="1"/>
        </dgm:presLayoutVars>
      </dgm:prSet>
      <dgm:spPr/>
    </dgm:pt>
    <dgm:pt modelId="{848D183A-5FD3-400C-80C9-670B608AF994}" type="pres">
      <dgm:prSet presAssocID="{79353737-575B-4025-A872-C060208B3683}" presName="Accent6" presStyleCnt="0"/>
      <dgm:spPr/>
    </dgm:pt>
    <dgm:pt modelId="{BE5DB35A-8B38-4FD3-B9D7-F81D2E080F72}" type="pres">
      <dgm:prSet presAssocID="{79353737-575B-4025-A872-C060208B3683}" presName="Accent" presStyleLbl="node1" presStyleIdx="1" presStyleCnt="7"/>
      <dgm:spPr/>
    </dgm:pt>
    <dgm:pt modelId="{EA3C425C-0A2B-492A-ACE3-F289E083AB22}" type="pres">
      <dgm:prSet presAssocID="{79353737-575B-4025-A872-C060208B3683}" presName="ParentBackground6" presStyleCnt="0"/>
      <dgm:spPr/>
    </dgm:pt>
    <dgm:pt modelId="{62D1B090-D89B-4545-84EC-9DD6E0CEF053}" type="pres">
      <dgm:prSet presAssocID="{79353737-575B-4025-A872-C060208B3683}" presName="ParentBackground" presStyleLbl="fgAcc1" presStyleIdx="1" presStyleCnt="7"/>
      <dgm:spPr/>
    </dgm:pt>
    <dgm:pt modelId="{B1432B7A-D135-4998-AE1D-0AC2202D6B51}" type="pres">
      <dgm:prSet presAssocID="{79353737-575B-4025-A872-C060208B3683}" presName="Parent6" presStyleLbl="revTx" presStyleIdx="0" presStyleCnt="0">
        <dgm:presLayoutVars>
          <dgm:chMax val="1"/>
          <dgm:chPref val="1"/>
          <dgm:bulletEnabled val="1"/>
        </dgm:presLayoutVars>
      </dgm:prSet>
      <dgm:spPr/>
    </dgm:pt>
    <dgm:pt modelId="{BB40377C-CC4F-48B7-909D-F4331FFDA472}" type="pres">
      <dgm:prSet presAssocID="{EE1BE0F8-822F-4D78-A44F-97D8AEE565E4}" presName="Accent5" presStyleCnt="0"/>
      <dgm:spPr/>
    </dgm:pt>
    <dgm:pt modelId="{481D0E3D-CF62-4C3E-872F-6402CE338179}" type="pres">
      <dgm:prSet presAssocID="{EE1BE0F8-822F-4D78-A44F-97D8AEE565E4}" presName="Accent" presStyleLbl="node1" presStyleIdx="2" presStyleCnt="7"/>
      <dgm:spPr/>
    </dgm:pt>
    <dgm:pt modelId="{BCD96D0F-0F19-4705-9D63-9B6A063DCB02}" type="pres">
      <dgm:prSet presAssocID="{EE1BE0F8-822F-4D78-A44F-97D8AEE565E4}" presName="ParentBackground5" presStyleCnt="0"/>
      <dgm:spPr/>
    </dgm:pt>
    <dgm:pt modelId="{0020AAA1-67C6-49DE-9F4F-CA70C224057D}" type="pres">
      <dgm:prSet presAssocID="{EE1BE0F8-822F-4D78-A44F-97D8AEE565E4}" presName="ParentBackground" presStyleLbl="fgAcc1" presStyleIdx="2" presStyleCnt="7"/>
      <dgm:spPr/>
    </dgm:pt>
    <dgm:pt modelId="{1B8CBCBF-4B99-4D98-AA6A-4F6DC3340889}" type="pres">
      <dgm:prSet presAssocID="{EE1BE0F8-822F-4D78-A44F-97D8AEE565E4}" presName="Parent5" presStyleLbl="revTx" presStyleIdx="0" presStyleCnt="0">
        <dgm:presLayoutVars>
          <dgm:chMax val="1"/>
          <dgm:chPref val="1"/>
          <dgm:bulletEnabled val="1"/>
        </dgm:presLayoutVars>
      </dgm:prSet>
      <dgm:spPr/>
    </dgm:pt>
    <dgm:pt modelId="{A0DE619A-F24D-4A44-B600-D2E3E778AD7F}" type="pres">
      <dgm:prSet presAssocID="{9DC58952-FEC8-4F1F-B8F3-52D310A1987A}" presName="Accent4" presStyleCnt="0"/>
      <dgm:spPr/>
    </dgm:pt>
    <dgm:pt modelId="{AAB9D77F-3244-47B0-B6C0-A4D95CD081B5}" type="pres">
      <dgm:prSet presAssocID="{9DC58952-FEC8-4F1F-B8F3-52D310A1987A}" presName="Accent" presStyleLbl="node1" presStyleIdx="3" presStyleCnt="7"/>
      <dgm:spPr/>
    </dgm:pt>
    <dgm:pt modelId="{3A584101-A06D-4328-8324-ECD398FC4428}" type="pres">
      <dgm:prSet presAssocID="{9DC58952-FEC8-4F1F-B8F3-52D310A1987A}" presName="ParentBackground4" presStyleCnt="0"/>
      <dgm:spPr/>
    </dgm:pt>
    <dgm:pt modelId="{F2E9C02A-6197-496F-ABDF-9DA82A1F2948}" type="pres">
      <dgm:prSet presAssocID="{9DC58952-FEC8-4F1F-B8F3-52D310A1987A}" presName="ParentBackground" presStyleLbl="fgAcc1" presStyleIdx="3" presStyleCnt="7"/>
      <dgm:spPr/>
    </dgm:pt>
    <dgm:pt modelId="{BC5A6BDE-C545-4CF6-B699-A331F27A22B2}" type="pres">
      <dgm:prSet presAssocID="{9DC58952-FEC8-4F1F-B8F3-52D310A1987A}" presName="Parent4" presStyleLbl="revTx" presStyleIdx="0" presStyleCnt="0">
        <dgm:presLayoutVars>
          <dgm:chMax val="1"/>
          <dgm:chPref val="1"/>
          <dgm:bulletEnabled val="1"/>
        </dgm:presLayoutVars>
      </dgm:prSet>
      <dgm:spPr/>
    </dgm:pt>
    <dgm:pt modelId="{85B69952-D1F2-449E-AAF4-01182AA39C7D}" type="pres">
      <dgm:prSet presAssocID="{0A95E85D-FE80-46F2-8030-4349C2DB8C2D}" presName="Accent3" presStyleCnt="0"/>
      <dgm:spPr/>
    </dgm:pt>
    <dgm:pt modelId="{30D6C09A-1C92-4133-BC94-75E9A93D3C46}" type="pres">
      <dgm:prSet presAssocID="{0A95E85D-FE80-46F2-8030-4349C2DB8C2D}" presName="Accent" presStyleLbl="node1" presStyleIdx="4" presStyleCnt="7"/>
      <dgm:spPr/>
    </dgm:pt>
    <dgm:pt modelId="{C86D04EB-0FB5-426E-A97F-AA30C54D9D6A}" type="pres">
      <dgm:prSet presAssocID="{0A95E85D-FE80-46F2-8030-4349C2DB8C2D}" presName="ParentBackground3" presStyleCnt="0"/>
      <dgm:spPr/>
    </dgm:pt>
    <dgm:pt modelId="{82F23DBF-C8DE-4739-A06C-1C708AFBBA3A}" type="pres">
      <dgm:prSet presAssocID="{0A95E85D-FE80-46F2-8030-4349C2DB8C2D}" presName="ParentBackground" presStyleLbl="fgAcc1" presStyleIdx="4" presStyleCnt="7" custLinFactNeighborX="-3357" custLinFactNeighborY="-9"/>
      <dgm:spPr/>
    </dgm:pt>
    <dgm:pt modelId="{242509AD-2F56-490D-A79D-2EB757CC98E9}" type="pres">
      <dgm:prSet presAssocID="{0A95E85D-FE80-46F2-8030-4349C2DB8C2D}" presName="Parent3" presStyleLbl="revTx" presStyleIdx="0" presStyleCnt="0">
        <dgm:presLayoutVars>
          <dgm:chMax val="1"/>
          <dgm:chPref val="1"/>
          <dgm:bulletEnabled val="1"/>
        </dgm:presLayoutVars>
      </dgm:prSet>
      <dgm:spPr/>
    </dgm:pt>
    <dgm:pt modelId="{586210F7-613E-408E-9AA1-9887FBD1F531}" type="pres">
      <dgm:prSet presAssocID="{4B4D2CE4-8D3B-4652-A261-88E479FC3FE2}" presName="Accent2" presStyleCnt="0"/>
      <dgm:spPr/>
    </dgm:pt>
    <dgm:pt modelId="{F5669D39-AA6A-44F0-BE8D-4DA6E9EAC42E}" type="pres">
      <dgm:prSet presAssocID="{4B4D2CE4-8D3B-4652-A261-88E479FC3FE2}" presName="Accent" presStyleLbl="node1" presStyleIdx="5" presStyleCnt="7"/>
      <dgm:spPr/>
    </dgm:pt>
    <dgm:pt modelId="{9A5B17D7-8D34-4E32-BDC7-BF0C2FF2828C}" type="pres">
      <dgm:prSet presAssocID="{4B4D2CE4-8D3B-4652-A261-88E479FC3FE2}" presName="ParentBackground2" presStyleCnt="0"/>
      <dgm:spPr/>
    </dgm:pt>
    <dgm:pt modelId="{3ADCDFFB-74BD-4B41-9788-AD53731083D2}" type="pres">
      <dgm:prSet presAssocID="{4B4D2CE4-8D3B-4652-A261-88E479FC3FE2}" presName="ParentBackground" presStyleLbl="fgAcc1" presStyleIdx="5" presStyleCnt="7"/>
      <dgm:spPr/>
    </dgm:pt>
    <dgm:pt modelId="{BAEA308F-B1DA-4B80-9E41-BDC1652FE7A4}" type="pres">
      <dgm:prSet presAssocID="{4B4D2CE4-8D3B-4652-A261-88E479FC3FE2}" presName="Parent2" presStyleLbl="revTx" presStyleIdx="0" presStyleCnt="0">
        <dgm:presLayoutVars>
          <dgm:chMax val="1"/>
          <dgm:chPref val="1"/>
          <dgm:bulletEnabled val="1"/>
        </dgm:presLayoutVars>
      </dgm:prSet>
      <dgm:spPr/>
    </dgm:pt>
    <dgm:pt modelId="{6A262C40-825D-423D-9797-977004967972}" type="pres">
      <dgm:prSet presAssocID="{BC117ECF-CD32-4070-BA5D-A7F154EB681A}" presName="Accent1" presStyleCnt="0"/>
      <dgm:spPr/>
    </dgm:pt>
    <dgm:pt modelId="{8F0D5A2F-2F5A-4687-AA30-2232456AD690}" type="pres">
      <dgm:prSet presAssocID="{BC117ECF-CD32-4070-BA5D-A7F154EB681A}" presName="Accent" presStyleLbl="node1" presStyleIdx="6" presStyleCnt="7"/>
      <dgm:spPr/>
    </dgm:pt>
    <dgm:pt modelId="{FFCA7C93-45B7-477F-BFB3-18FDFFF09A2E}" type="pres">
      <dgm:prSet presAssocID="{BC117ECF-CD32-4070-BA5D-A7F154EB681A}" presName="ParentBackground1" presStyleCnt="0"/>
      <dgm:spPr/>
    </dgm:pt>
    <dgm:pt modelId="{FA306D0F-02B3-4B6E-B846-66ED37828B3F}" type="pres">
      <dgm:prSet presAssocID="{BC117ECF-CD32-4070-BA5D-A7F154EB681A}" presName="ParentBackground" presStyleLbl="fgAcc1" presStyleIdx="6" presStyleCnt="7"/>
      <dgm:spPr/>
    </dgm:pt>
    <dgm:pt modelId="{343BF753-51B0-4416-8F55-76271E4EDBCD}" type="pres">
      <dgm:prSet presAssocID="{BC117ECF-CD32-4070-BA5D-A7F154EB681A}" presName="Parent1" presStyleLbl="revTx" presStyleIdx="0" presStyleCnt="0">
        <dgm:presLayoutVars>
          <dgm:chMax val="1"/>
          <dgm:chPref val="1"/>
          <dgm:bulletEnabled val="1"/>
        </dgm:presLayoutVars>
      </dgm:prSet>
      <dgm:spPr/>
    </dgm:pt>
  </dgm:ptLst>
  <dgm:cxnLst>
    <dgm:cxn modelId="{62B70708-3290-4B03-93EF-38ED85A24C08}" type="presOf" srcId="{4B4D2CE4-8D3B-4652-A261-88E479FC3FE2}" destId="{BAEA308F-B1DA-4B80-9E41-BDC1652FE7A4}" srcOrd="1" destOrd="0" presId="urn:microsoft.com/office/officeart/2011/layout/CircleProcess"/>
    <dgm:cxn modelId="{253A3B09-A9F8-419E-8A57-3DD133AC691F}" type="presOf" srcId="{79353737-575B-4025-A872-C060208B3683}" destId="{62D1B090-D89B-4545-84EC-9DD6E0CEF053}" srcOrd="0" destOrd="0" presId="urn:microsoft.com/office/officeart/2011/layout/CircleProcess"/>
    <dgm:cxn modelId="{3C675E12-E22E-4285-BAB2-B6BFC3EC033F}" type="presOf" srcId="{79353737-575B-4025-A872-C060208B3683}" destId="{B1432B7A-D135-4998-AE1D-0AC2202D6B51}" srcOrd="1" destOrd="0" presId="urn:microsoft.com/office/officeart/2011/layout/CircleProcess"/>
    <dgm:cxn modelId="{98F4DF14-3453-4DCB-AA31-F337ED4D78B7}" srcId="{43C4A8D2-CF68-423E-B3EE-9687914B630F}" destId="{217D4F38-FFFF-4645-8E89-B1CD7695BE4F}" srcOrd="6" destOrd="0" parTransId="{1CCB0002-229E-49CE-9667-235A9BC3E6CB}" sibTransId="{4A7AC7D2-8375-40B6-8E57-AF68C4E63172}"/>
    <dgm:cxn modelId="{D7970915-0B60-4C62-B8A1-7C704C26CD52}" type="presOf" srcId="{217D4F38-FFFF-4645-8E89-B1CD7695BE4F}" destId="{5E06F6D2-9D0B-4BDA-8E48-3B0FB6EFF3D8}" srcOrd="1" destOrd="0" presId="urn:microsoft.com/office/officeart/2011/layout/CircleProcess"/>
    <dgm:cxn modelId="{8896001F-2A5E-43D7-91F3-46875086427C}" srcId="{43C4A8D2-CF68-423E-B3EE-9687914B630F}" destId="{79353737-575B-4025-A872-C060208B3683}" srcOrd="5" destOrd="0" parTransId="{44ABC551-AFFA-4627-9156-43E724444D5B}" sibTransId="{92CE0455-E3C5-482D-8C99-0E0A834738F7}"/>
    <dgm:cxn modelId="{F4F79132-B0C4-4440-899F-5BEC742FC0D9}" srcId="{43C4A8D2-CF68-423E-B3EE-9687914B630F}" destId="{9DC58952-FEC8-4F1F-B8F3-52D310A1987A}" srcOrd="3" destOrd="0" parTransId="{F0C663CE-3C8A-4ADA-A70F-0D72B9A30B4E}" sibTransId="{92BE128E-8641-4951-90D0-68DA374F7564}"/>
    <dgm:cxn modelId="{9E919C3C-846E-40BB-AF7A-990C05500719}" type="presOf" srcId="{9DC58952-FEC8-4F1F-B8F3-52D310A1987A}" destId="{F2E9C02A-6197-496F-ABDF-9DA82A1F2948}" srcOrd="0" destOrd="0" presId="urn:microsoft.com/office/officeart/2011/layout/CircleProcess"/>
    <dgm:cxn modelId="{820FEB5E-0952-4A98-A5EA-2BCA3C6233CF}" type="presOf" srcId="{EE1BE0F8-822F-4D78-A44F-97D8AEE565E4}" destId="{1B8CBCBF-4B99-4D98-AA6A-4F6DC3340889}" srcOrd="1" destOrd="0" presId="urn:microsoft.com/office/officeart/2011/layout/CircleProcess"/>
    <dgm:cxn modelId="{A75C6748-2026-46A0-A3A3-29A447BC1925}" srcId="{43C4A8D2-CF68-423E-B3EE-9687914B630F}" destId="{0A95E85D-FE80-46F2-8030-4349C2DB8C2D}" srcOrd="2" destOrd="0" parTransId="{37A142F4-A17A-406E-B10F-4BFB65DDF4BC}" sibTransId="{ED3A1AEA-3808-4010-8CF4-6B3B50B45613}"/>
    <dgm:cxn modelId="{7E363A75-4738-4B8A-953C-8B53235DB37A}" type="presOf" srcId="{9DC58952-FEC8-4F1F-B8F3-52D310A1987A}" destId="{BC5A6BDE-C545-4CF6-B699-A331F27A22B2}" srcOrd="1" destOrd="0" presId="urn:microsoft.com/office/officeart/2011/layout/CircleProcess"/>
    <dgm:cxn modelId="{D7840657-3EA0-42AB-B386-27C4E87F0CC6}" type="presOf" srcId="{43C4A8D2-CF68-423E-B3EE-9687914B630F}" destId="{B2784B19-9B2D-4DCE-B316-D276262CF5C4}" srcOrd="0" destOrd="0" presId="urn:microsoft.com/office/officeart/2011/layout/CircleProcess"/>
    <dgm:cxn modelId="{CEF4AB83-FDA6-46AA-881E-71C968FF8341}" srcId="{43C4A8D2-CF68-423E-B3EE-9687914B630F}" destId="{4B4D2CE4-8D3B-4652-A261-88E479FC3FE2}" srcOrd="1" destOrd="0" parTransId="{C8AEBEEB-1D06-4EEC-AA94-BDBC8800223D}" sibTransId="{E8F1095D-773A-4571-AF15-B2D5DDFD3D6F}"/>
    <dgm:cxn modelId="{27460EA7-8225-49D0-AD6C-EE2209B5C486}" type="presOf" srcId="{4B4D2CE4-8D3B-4652-A261-88E479FC3FE2}" destId="{3ADCDFFB-74BD-4B41-9788-AD53731083D2}" srcOrd="0" destOrd="0" presId="urn:microsoft.com/office/officeart/2011/layout/CircleProcess"/>
    <dgm:cxn modelId="{39CA1CB1-B11F-4323-89E1-0F61547F6E7A}" type="presOf" srcId="{0A95E85D-FE80-46F2-8030-4349C2DB8C2D}" destId="{242509AD-2F56-490D-A79D-2EB757CC98E9}" srcOrd="1" destOrd="0" presId="urn:microsoft.com/office/officeart/2011/layout/CircleProcess"/>
    <dgm:cxn modelId="{B4724DB2-6FCA-486B-B884-EBA99ADCE12F}" type="presOf" srcId="{EE1BE0F8-822F-4D78-A44F-97D8AEE565E4}" destId="{0020AAA1-67C6-49DE-9F4F-CA70C224057D}" srcOrd="0" destOrd="0" presId="urn:microsoft.com/office/officeart/2011/layout/CircleProcess"/>
    <dgm:cxn modelId="{6DC157C7-72B5-4DEA-BD1D-E6FEB8B1E612}" srcId="{43C4A8D2-CF68-423E-B3EE-9687914B630F}" destId="{BC117ECF-CD32-4070-BA5D-A7F154EB681A}" srcOrd="0" destOrd="0" parTransId="{7F48BB6C-5BDF-4D64-A2D4-63FF18682D88}" sibTransId="{8DF4C059-2C03-4A2D-8A53-CD878E58C6B3}"/>
    <dgm:cxn modelId="{DFC26FDA-C688-4CA5-8DA5-1DE8A1938713}" type="presOf" srcId="{BC117ECF-CD32-4070-BA5D-A7F154EB681A}" destId="{343BF753-51B0-4416-8F55-76271E4EDBCD}" srcOrd="1" destOrd="0" presId="urn:microsoft.com/office/officeart/2011/layout/CircleProcess"/>
    <dgm:cxn modelId="{577295DF-A271-452B-8492-2AD693683039}" type="presOf" srcId="{217D4F38-FFFF-4645-8E89-B1CD7695BE4F}" destId="{E965067D-DF15-44F3-89F0-3537D3BA1881}" srcOrd="0" destOrd="0" presId="urn:microsoft.com/office/officeart/2011/layout/CircleProcess"/>
    <dgm:cxn modelId="{BA08F2E2-8673-4326-BA9C-C6615BA1EBF5}" srcId="{43C4A8D2-CF68-423E-B3EE-9687914B630F}" destId="{EE1BE0F8-822F-4D78-A44F-97D8AEE565E4}" srcOrd="4" destOrd="0" parTransId="{58D4058D-1362-4252-948E-620906216414}" sibTransId="{F73F48B2-B0FF-40A1-BE09-A7D5A3B177C1}"/>
    <dgm:cxn modelId="{C22A4EEF-6724-4337-B27E-AB7ACE95EA72}" type="presOf" srcId="{BC117ECF-CD32-4070-BA5D-A7F154EB681A}" destId="{FA306D0F-02B3-4B6E-B846-66ED37828B3F}" srcOrd="0" destOrd="0" presId="urn:microsoft.com/office/officeart/2011/layout/CircleProcess"/>
    <dgm:cxn modelId="{856166F1-EB36-41D8-9D92-27C86BA989F5}" type="presOf" srcId="{0A95E85D-FE80-46F2-8030-4349C2DB8C2D}" destId="{82F23DBF-C8DE-4739-A06C-1C708AFBBA3A}" srcOrd="0" destOrd="0" presId="urn:microsoft.com/office/officeart/2011/layout/CircleProcess"/>
    <dgm:cxn modelId="{2DC75815-4E9C-4A91-B408-99B3826BB726}" type="presParOf" srcId="{B2784B19-9B2D-4DCE-B316-D276262CF5C4}" destId="{C422652A-A87D-47B5-A1A4-48A1CB0BCF23}" srcOrd="0" destOrd="0" presId="urn:microsoft.com/office/officeart/2011/layout/CircleProcess"/>
    <dgm:cxn modelId="{01D228AD-AC93-4808-BEC4-8DAB8CA17626}" type="presParOf" srcId="{C422652A-A87D-47B5-A1A4-48A1CB0BCF23}" destId="{6EE9A6E1-053E-4B96-B39F-2AD7F58D526B}" srcOrd="0" destOrd="0" presId="urn:microsoft.com/office/officeart/2011/layout/CircleProcess"/>
    <dgm:cxn modelId="{792251DD-A1E5-435E-A573-CD3B24C05564}" type="presParOf" srcId="{B2784B19-9B2D-4DCE-B316-D276262CF5C4}" destId="{86A55F96-9638-4883-8CC9-1DA3AAD1E154}" srcOrd="1" destOrd="0" presId="urn:microsoft.com/office/officeart/2011/layout/CircleProcess"/>
    <dgm:cxn modelId="{3609A87B-9469-44DE-A665-17045E8BAF6F}" type="presParOf" srcId="{86A55F96-9638-4883-8CC9-1DA3AAD1E154}" destId="{E965067D-DF15-44F3-89F0-3537D3BA1881}" srcOrd="0" destOrd="0" presId="urn:microsoft.com/office/officeart/2011/layout/CircleProcess"/>
    <dgm:cxn modelId="{CAA18111-A558-4231-9D96-BF45085BE8E0}" type="presParOf" srcId="{B2784B19-9B2D-4DCE-B316-D276262CF5C4}" destId="{5E06F6D2-9D0B-4BDA-8E48-3B0FB6EFF3D8}" srcOrd="2" destOrd="0" presId="urn:microsoft.com/office/officeart/2011/layout/CircleProcess"/>
    <dgm:cxn modelId="{33C561CB-C16F-4AC9-BA1F-56D650042A5C}" type="presParOf" srcId="{B2784B19-9B2D-4DCE-B316-D276262CF5C4}" destId="{848D183A-5FD3-400C-80C9-670B608AF994}" srcOrd="3" destOrd="0" presId="urn:microsoft.com/office/officeart/2011/layout/CircleProcess"/>
    <dgm:cxn modelId="{B2318321-C00E-47DD-A620-0560D5CD5ECD}" type="presParOf" srcId="{848D183A-5FD3-400C-80C9-670B608AF994}" destId="{BE5DB35A-8B38-4FD3-B9D7-F81D2E080F72}" srcOrd="0" destOrd="0" presId="urn:microsoft.com/office/officeart/2011/layout/CircleProcess"/>
    <dgm:cxn modelId="{DBB7BF35-0BEE-4A86-85BA-78FA20124861}" type="presParOf" srcId="{B2784B19-9B2D-4DCE-B316-D276262CF5C4}" destId="{EA3C425C-0A2B-492A-ACE3-F289E083AB22}" srcOrd="4" destOrd="0" presId="urn:microsoft.com/office/officeart/2011/layout/CircleProcess"/>
    <dgm:cxn modelId="{4F3E26BB-AC0D-40DE-913A-24546D9D02A2}" type="presParOf" srcId="{EA3C425C-0A2B-492A-ACE3-F289E083AB22}" destId="{62D1B090-D89B-4545-84EC-9DD6E0CEF053}" srcOrd="0" destOrd="0" presId="urn:microsoft.com/office/officeart/2011/layout/CircleProcess"/>
    <dgm:cxn modelId="{C3D1DDC5-9A27-4A1C-9C1A-74480AD714ED}" type="presParOf" srcId="{B2784B19-9B2D-4DCE-B316-D276262CF5C4}" destId="{B1432B7A-D135-4998-AE1D-0AC2202D6B51}" srcOrd="5" destOrd="0" presId="urn:microsoft.com/office/officeart/2011/layout/CircleProcess"/>
    <dgm:cxn modelId="{2D9FACF0-27B9-4228-A419-13A1CEB0683C}" type="presParOf" srcId="{B2784B19-9B2D-4DCE-B316-D276262CF5C4}" destId="{BB40377C-CC4F-48B7-909D-F4331FFDA472}" srcOrd="6" destOrd="0" presId="urn:microsoft.com/office/officeart/2011/layout/CircleProcess"/>
    <dgm:cxn modelId="{26A0FDA5-BB69-4555-A149-436E4C6F49D9}" type="presParOf" srcId="{BB40377C-CC4F-48B7-909D-F4331FFDA472}" destId="{481D0E3D-CF62-4C3E-872F-6402CE338179}" srcOrd="0" destOrd="0" presId="urn:microsoft.com/office/officeart/2011/layout/CircleProcess"/>
    <dgm:cxn modelId="{88453CA0-15A6-4F94-A80F-282088532559}" type="presParOf" srcId="{B2784B19-9B2D-4DCE-B316-D276262CF5C4}" destId="{BCD96D0F-0F19-4705-9D63-9B6A063DCB02}" srcOrd="7" destOrd="0" presId="urn:microsoft.com/office/officeart/2011/layout/CircleProcess"/>
    <dgm:cxn modelId="{2D86118A-85F3-4350-90D8-0C0FFBF83245}" type="presParOf" srcId="{BCD96D0F-0F19-4705-9D63-9B6A063DCB02}" destId="{0020AAA1-67C6-49DE-9F4F-CA70C224057D}" srcOrd="0" destOrd="0" presId="urn:microsoft.com/office/officeart/2011/layout/CircleProcess"/>
    <dgm:cxn modelId="{90EDFFF3-747D-49D5-9EBC-B5A63B177E78}" type="presParOf" srcId="{B2784B19-9B2D-4DCE-B316-D276262CF5C4}" destId="{1B8CBCBF-4B99-4D98-AA6A-4F6DC3340889}" srcOrd="8" destOrd="0" presId="urn:microsoft.com/office/officeart/2011/layout/CircleProcess"/>
    <dgm:cxn modelId="{FBF560DE-C06B-42A8-9B13-E15BBF3E9B87}" type="presParOf" srcId="{B2784B19-9B2D-4DCE-B316-D276262CF5C4}" destId="{A0DE619A-F24D-4A44-B600-D2E3E778AD7F}" srcOrd="9" destOrd="0" presId="urn:microsoft.com/office/officeart/2011/layout/CircleProcess"/>
    <dgm:cxn modelId="{3AACCB0D-5D5B-41ED-BA99-8E37622B220D}" type="presParOf" srcId="{A0DE619A-F24D-4A44-B600-D2E3E778AD7F}" destId="{AAB9D77F-3244-47B0-B6C0-A4D95CD081B5}" srcOrd="0" destOrd="0" presId="urn:microsoft.com/office/officeart/2011/layout/CircleProcess"/>
    <dgm:cxn modelId="{95CD826D-214D-4F90-B4F2-B4BB89F7CBDC}" type="presParOf" srcId="{B2784B19-9B2D-4DCE-B316-D276262CF5C4}" destId="{3A584101-A06D-4328-8324-ECD398FC4428}" srcOrd="10" destOrd="0" presId="urn:microsoft.com/office/officeart/2011/layout/CircleProcess"/>
    <dgm:cxn modelId="{3B061188-F3C1-428A-B9A8-E03E406BB77A}" type="presParOf" srcId="{3A584101-A06D-4328-8324-ECD398FC4428}" destId="{F2E9C02A-6197-496F-ABDF-9DA82A1F2948}" srcOrd="0" destOrd="0" presId="urn:microsoft.com/office/officeart/2011/layout/CircleProcess"/>
    <dgm:cxn modelId="{9B8E0DD2-3654-4907-987F-42EA4B9D28E5}" type="presParOf" srcId="{B2784B19-9B2D-4DCE-B316-D276262CF5C4}" destId="{BC5A6BDE-C545-4CF6-B699-A331F27A22B2}" srcOrd="11" destOrd="0" presId="urn:microsoft.com/office/officeart/2011/layout/CircleProcess"/>
    <dgm:cxn modelId="{FE0A611E-68A5-48DE-840C-67D567E9B21B}" type="presParOf" srcId="{B2784B19-9B2D-4DCE-B316-D276262CF5C4}" destId="{85B69952-D1F2-449E-AAF4-01182AA39C7D}" srcOrd="12" destOrd="0" presId="urn:microsoft.com/office/officeart/2011/layout/CircleProcess"/>
    <dgm:cxn modelId="{16441776-F215-4ADA-BFEE-4212CDEF59C8}" type="presParOf" srcId="{85B69952-D1F2-449E-AAF4-01182AA39C7D}" destId="{30D6C09A-1C92-4133-BC94-75E9A93D3C46}" srcOrd="0" destOrd="0" presId="urn:microsoft.com/office/officeart/2011/layout/CircleProcess"/>
    <dgm:cxn modelId="{358F95C3-2212-403C-8819-B3585A20D4E9}" type="presParOf" srcId="{B2784B19-9B2D-4DCE-B316-D276262CF5C4}" destId="{C86D04EB-0FB5-426E-A97F-AA30C54D9D6A}" srcOrd="13" destOrd="0" presId="urn:microsoft.com/office/officeart/2011/layout/CircleProcess"/>
    <dgm:cxn modelId="{52E2855A-CCEE-4915-8546-752C6464BF2D}" type="presParOf" srcId="{C86D04EB-0FB5-426E-A97F-AA30C54D9D6A}" destId="{82F23DBF-C8DE-4739-A06C-1C708AFBBA3A}" srcOrd="0" destOrd="0" presId="urn:microsoft.com/office/officeart/2011/layout/CircleProcess"/>
    <dgm:cxn modelId="{84B89FB7-D1D5-414E-8903-34D7D00E68A4}" type="presParOf" srcId="{B2784B19-9B2D-4DCE-B316-D276262CF5C4}" destId="{242509AD-2F56-490D-A79D-2EB757CC98E9}" srcOrd="14" destOrd="0" presId="urn:microsoft.com/office/officeart/2011/layout/CircleProcess"/>
    <dgm:cxn modelId="{69E7E34C-94CF-4409-B194-A6AB559E669B}" type="presParOf" srcId="{B2784B19-9B2D-4DCE-B316-D276262CF5C4}" destId="{586210F7-613E-408E-9AA1-9887FBD1F531}" srcOrd="15" destOrd="0" presId="urn:microsoft.com/office/officeart/2011/layout/CircleProcess"/>
    <dgm:cxn modelId="{93CAD733-0CA4-4F0C-8229-BD3DAFAA2996}" type="presParOf" srcId="{586210F7-613E-408E-9AA1-9887FBD1F531}" destId="{F5669D39-AA6A-44F0-BE8D-4DA6E9EAC42E}" srcOrd="0" destOrd="0" presId="urn:microsoft.com/office/officeart/2011/layout/CircleProcess"/>
    <dgm:cxn modelId="{10B49510-8D25-483E-AC09-0F05453D0161}" type="presParOf" srcId="{B2784B19-9B2D-4DCE-B316-D276262CF5C4}" destId="{9A5B17D7-8D34-4E32-BDC7-BF0C2FF2828C}" srcOrd="16" destOrd="0" presId="urn:microsoft.com/office/officeart/2011/layout/CircleProcess"/>
    <dgm:cxn modelId="{99AFCD0F-6877-48CC-B4CA-600FC5198F6F}" type="presParOf" srcId="{9A5B17D7-8D34-4E32-BDC7-BF0C2FF2828C}" destId="{3ADCDFFB-74BD-4B41-9788-AD53731083D2}" srcOrd="0" destOrd="0" presId="urn:microsoft.com/office/officeart/2011/layout/CircleProcess"/>
    <dgm:cxn modelId="{560A43D6-124B-4C6C-844D-F174F98B41CA}" type="presParOf" srcId="{B2784B19-9B2D-4DCE-B316-D276262CF5C4}" destId="{BAEA308F-B1DA-4B80-9E41-BDC1652FE7A4}" srcOrd="17" destOrd="0" presId="urn:microsoft.com/office/officeart/2011/layout/CircleProcess"/>
    <dgm:cxn modelId="{377498D9-FBE1-4CB7-B574-752D6D1020F7}" type="presParOf" srcId="{B2784B19-9B2D-4DCE-B316-D276262CF5C4}" destId="{6A262C40-825D-423D-9797-977004967972}" srcOrd="18" destOrd="0" presId="urn:microsoft.com/office/officeart/2011/layout/CircleProcess"/>
    <dgm:cxn modelId="{0E3E5F8F-D14F-4909-A848-ACE391FDE702}" type="presParOf" srcId="{6A262C40-825D-423D-9797-977004967972}" destId="{8F0D5A2F-2F5A-4687-AA30-2232456AD690}" srcOrd="0" destOrd="0" presId="urn:microsoft.com/office/officeart/2011/layout/CircleProcess"/>
    <dgm:cxn modelId="{FAA0D944-68F7-4575-B582-6C554BFA8D83}" type="presParOf" srcId="{B2784B19-9B2D-4DCE-B316-D276262CF5C4}" destId="{FFCA7C93-45B7-477F-BFB3-18FDFFF09A2E}" srcOrd="19" destOrd="0" presId="urn:microsoft.com/office/officeart/2011/layout/CircleProcess"/>
    <dgm:cxn modelId="{5AC5F6DB-1CDC-4D31-8314-61FF056D3755}" type="presParOf" srcId="{FFCA7C93-45B7-477F-BFB3-18FDFFF09A2E}" destId="{FA306D0F-02B3-4B6E-B846-66ED37828B3F}" srcOrd="0" destOrd="0" presId="urn:microsoft.com/office/officeart/2011/layout/CircleProcess"/>
    <dgm:cxn modelId="{907FFBF0-AE28-4D66-9765-D75B1B581E7D}" type="presParOf" srcId="{B2784B19-9B2D-4DCE-B316-D276262CF5C4}" destId="{343BF753-51B0-4416-8F55-76271E4EDBCD}" srcOrd="20"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9A6E1-053E-4B96-B39F-2AD7F58D526B}">
      <dsp:nvSpPr>
        <dsp:cNvPr id="0" name=""/>
        <dsp:cNvSpPr/>
      </dsp:nvSpPr>
      <dsp:spPr>
        <a:xfrm>
          <a:off x="7027112" y="379807"/>
          <a:ext cx="1006593" cy="100628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5067D-DF15-44F3-89F0-3537D3BA1881}">
      <dsp:nvSpPr>
        <dsp:cNvPr id="0" name=""/>
        <dsp:cNvSpPr/>
      </dsp:nvSpPr>
      <dsp:spPr>
        <a:xfrm>
          <a:off x="7061309" y="413355"/>
          <a:ext cx="938942" cy="939188"/>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Adoption at TM</a:t>
          </a:r>
        </a:p>
      </dsp:txBody>
      <dsp:txXfrm>
        <a:off x="7195125" y="547550"/>
        <a:ext cx="670566" cy="670798"/>
      </dsp:txXfrm>
    </dsp:sp>
    <dsp:sp modelId="{BE5DB35A-8B38-4FD3-B9D7-F81D2E080F72}">
      <dsp:nvSpPr>
        <dsp:cNvPr id="0" name=""/>
        <dsp:cNvSpPr/>
      </dsp:nvSpPr>
      <dsp:spPr>
        <a:xfrm rot="2700000">
          <a:off x="5987565" y="379693"/>
          <a:ext cx="1006335" cy="1006335"/>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1B090-D89B-4545-84EC-9DD6E0CEF053}">
      <dsp:nvSpPr>
        <dsp:cNvPr id="0" name=""/>
        <dsp:cNvSpPr/>
      </dsp:nvSpPr>
      <dsp:spPr>
        <a:xfrm>
          <a:off x="6021261" y="413355"/>
          <a:ext cx="938942" cy="939188"/>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Final Draft for TM </a:t>
          </a:r>
        </a:p>
      </dsp:txBody>
      <dsp:txXfrm>
        <a:off x="6155077" y="547550"/>
        <a:ext cx="670566" cy="670798"/>
      </dsp:txXfrm>
    </dsp:sp>
    <dsp:sp modelId="{481D0E3D-CF62-4C3E-872F-6402CE338179}">
      <dsp:nvSpPr>
        <dsp:cNvPr id="0" name=""/>
        <dsp:cNvSpPr/>
      </dsp:nvSpPr>
      <dsp:spPr>
        <a:xfrm rot="2700000">
          <a:off x="4948261" y="379693"/>
          <a:ext cx="1006335" cy="1006335"/>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0AAA1-67C6-49DE-9F4F-CA70C224057D}">
      <dsp:nvSpPr>
        <dsp:cNvPr id="0" name=""/>
        <dsp:cNvSpPr/>
      </dsp:nvSpPr>
      <dsp:spPr>
        <a:xfrm>
          <a:off x="4981214" y="413355"/>
          <a:ext cx="938942" cy="939188"/>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BOS/ Warrant Feedback</a:t>
          </a:r>
        </a:p>
      </dsp:txBody>
      <dsp:txXfrm>
        <a:off x="5115773" y="547550"/>
        <a:ext cx="670566" cy="670798"/>
      </dsp:txXfrm>
    </dsp:sp>
    <dsp:sp modelId="{AAB9D77F-3244-47B0-B6C0-A4D95CD081B5}">
      <dsp:nvSpPr>
        <dsp:cNvPr id="0" name=""/>
        <dsp:cNvSpPr/>
      </dsp:nvSpPr>
      <dsp:spPr>
        <a:xfrm rot="2700000">
          <a:off x="3908213" y="379693"/>
          <a:ext cx="1006335" cy="1006335"/>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9C02A-6197-496F-ABDF-9DA82A1F2948}">
      <dsp:nvSpPr>
        <dsp:cNvPr id="0" name=""/>
        <dsp:cNvSpPr/>
      </dsp:nvSpPr>
      <dsp:spPr>
        <a:xfrm>
          <a:off x="3941909" y="413355"/>
          <a:ext cx="938942" cy="939188"/>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WRC Feedback</a:t>
          </a:r>
        </a:p>
      </dsp:txBody>
      <dsp:txXfrm>
        <a:off x="4075725" y="547550"/>
        <a:ext cx="670566" cy="670798"/>
      </dsp:txXfrm>
    </dsp:sp>
    <dsp:sp modelId="{30D6C09A-1C92-4133-BC94-75E9A93D3C46}">
      <dsp:nvSpPr>
        <dsp:cNvPr id="0" name=""/>
        <dsp:cNvSpPr/>
      </dsp:nvSpPr>
      <dsp:spPr>
        <a:xfrm rot="2700000">
          <a:off x="2868165" y="379693"/>
          <a:ext cx="1006335" cy="1006335"/>
        </a:xfrm>
        <a:prstGeom prst="teardrop">
          <a:avLst>
            <a:gd name="adj" fmla="val 1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23DBF-C8DE-4739-A06C-1C708AFBBA3A}">
      <dsp:nvSpPr>
        <dsp:cNvPr id="0" name=""/>
        <dsp:cNvSpPr/>
      </dsp:nvSpPr>
      <dsp:spPr>
        <a:xfrm>
          <a:off x="2870341" y="413271"/>
          <a:ext cx="938942" cy="939188"/>
        </a:xfrm>
        <a:prstGeom prst="ellipse">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Second Draft</a:t>
          </a:r>
        </a:p>
      </dsp:txBody>
      <dsp:txXfrm>
        <a:off x="3004157" y="547466"/>
        <a:ext cx="670566" cy="670798"/>
      </dsp:txXfrm>
    </dsp:sp>
    <dsp:sp modelId="{F5669D39-AA6A-44F0-BE8D-4DA6E9EAC42E}">
      <dsp:nvSpPr>
        <dsp:cNvPr id="0" name=""/>
        <dsp:cNvSpPr/>
      </dsp:nvSpPr>
      <dsp:spPr>
        <a:xfrm rot="2700000">
          <a:off x="1828860" y="379693"/>
          <a:ext cx="1006335" cy="1006335"/>
        </a:xfrm>
        <a:prstGeom prst="teardrop">
          <a:avLst>
            <a:gd name="adj" fmla="val 1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CDFFB-74BD-4B41-9788-AD53731083D2}">
      <dsp:nvSpPr>
        <dsp:cNvPr id="0" name=""/>
        <dsp:cNvSpPr/>
      </dsp:nvSpPr>
      <dsp:spPr>
        <a:xfrm>
          <a:off x="1861813" y="413355"/>
          <a:ext cx="938942" cy="939188"/>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Targeted Feedback</a:t>
          </a:r>
        </a:p>
      </dsp:txBody>
      <dsp:txXfrm>
        <a:off x="1996373" y="547550"/>
        <a:ext cx="670566" cy="670798"/>
      </dsp:txXfrm>
    </dsp:sp>
    <dsp:sp modelId="{8F0D5A2F-2F5A-4687-AA30-2232456AD690}">
      <dsp:nvSpPr>
        <dsp:cNvPr id="0" name=""/>
        <dsp:cNvSpPr/>
      </dsp:nvSpPr>
      <dsp:spPr>
        <a:xfrm rot="2700000">
          <a:off x="788813" y="379693"/>
          <a:ext cx="1006335" cy="1006335"/>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06D0F-02B3-4B6E-B846-66ED37828B3F}">
      <dsp:nvSpPr>
        <dsp:cNvPr id="0" name=""/>
        <dsp:cNvSpPr/>
      </dsp:nvSpPr>
      <dsp:spPr>
        <a:xfrm>
          <a:off x="822509" y="413355"/>
          <a:ext cx="938942" cy="939188"/>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First Draft</a:t>
          </a:r>
        </a:p>
      </dsp:txBody>
      <dsp:txXfrm>
        <a:off x="956325" y="547550"/>
        <a:ext cx="670566" cy="67079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80018" y="685800"/>
            <a:ext cx="4898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ass.gov/service-details/model-water-use-restriction-bylawordinance-updat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b5ab9f109_0_11: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b5ab9f10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bdd47a982_0_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bdd47a9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141414"/>
                </a:solidFill>
                <a:latin typeface="Verdana"/>
                <a:ea typeface="Verdana"/>
                <a:cs typeface="Verdana"/>
                <a:sym typeface="Verdana"/>
              </a:rPr>
              <a:t>MassDEP developed the </a:t>
            </a:r>
            <a:r>
              <a:rPr lang="en" sz="1000" u="sng">
                <a:solidFill>
                  <a:srgbClr val="0097A7"/>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Model Outdoor Water Use Bylaw/Ordinance</a:t>
            </a:r>
            <a:r>
              <a:rPr lang="en" sz="1000">
                <a:solidFill>
                  <a:srgbClr val="141414"/>
                </a:solidFill>
                <a:latin typeface="Verdana"/>
                <a:ea typeface="Verdana"/>
                <a:cs typeface="Verdana"/>
                <a:sym typeface="Verdana"/>
              </a:rPr>
              <a:t> to help municipalities and water districts implement seasonal conservation of water supplied by public water systems (PWS). The Model Bylaw also includes options for regulating private wells and in-ground irrigation systems.</a:t>
            </a:r>
            <a:endParaRPr sz="1000">
              <a:solidFill>
                <a:srgbClr val="141414"/>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 sz="1000">
                <a:solidFill>
                  <a:srgbClr val="141414"/>
                </a:solidFill>
                <a:latin typeface="Verdana"/>
                <a:ea typeface="Verdana"/>
                <a:cs typeface="Verdana"/>
                <a:sym typeface="Verdana"/>
              </a:rPr>
              <a:t>Additionally we reviewed what other local communities had used, and they were all based off the DEP template as well.</a:t>
            </a:r>
            <a:endParaRPr sz="1000">
              <a:solidFill>
                <a:srgbClr val="141414"/>
              </a:solidFill>
              <a:latin typeface="Verdana"/>
              <a:ea typeface="Verdana"/>
              <a:cs typeface="Verdana"/>
              <a:sym typeface="Verdana"/>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0d327484f2_0_1: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0d327484f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5275" algn="l" rtl="0">
              <a:lnSpc>
                <a:spcPct val="115000"/>
              </a:lnSpc>
              <a:spcBef>
                <a:spcPts val="0"/>
              </a:spcBef>
              <a:spcAft>
                <a:spcPts val="0"/>
              </a:spcAft>
              <a:buClr>
                <a:srgbClr val="3C4043"/>
              </a:buClr>
              <a:buSzPts val="1050"/>
              <a:buFont typeface="Roboto"/>
              <a:buAutoNum type="romanLcPeriod"/>
            </a:pPr>
            <a:r>
              <a:rPr lang="en" sz="1050">
                <a:solidFill>
                  <a:srgbClr val="3C4043"/>
                </a:solidFill>
                <a:highlight>
                  <a:srgbClr val="FFFFFF"/>
                </a:highlight>
                <a:latin typeface="Roboto"/>
                <a:ea typeface="Roboto"/>
                <a:cs typeface="Roboto"/>
                <a:sym typeface="Roboto"/>
              </a:rPr>
              <a:t>Private wells impact public water supplies and the environment Wells generally draw on the same groundwater reserves that support public water supplies and sustain streams and rivers.</a:t>
            </a:r>
            <a:endParaRPr sz="1050">
              <a:solidFill>
                <a:srgbClr val="3C4043"/>
              </a:solidFill>
              <a:highlight>
                <a:srgbClr val="FFFFFF"/>
              </a:highlight>
              <a:latin typeface="Roboto"/>
              <a:ea typeface="Roboto"/>
              <a:cs typeface="Roboto"/>
              <a:sym typeface="Roboto"/>
            </a:endParaRPr>
          </a:p>
          <a:p>
            <a:pPr marL="1371600" lvl="2" indent="-295275" algn="l" rtl="0">
              <a:lnSpc>
                <a:spcPct val="115000"/>
              </a:lnSpc>
              <a:spcBef>
                <a:spcPts val="0"/>
              </a:spcBef>
              <a:spcAft>
                <a:spcPts val="0"/>
              </a:spcAft>
              <a:buClr>
                <a:srgbClr val="3C4043"/>
              </a:buClr>
              <a:buSzPts val="1050"/>
              <a:buFont typeface="Roboto"/>
              <a:buAutoNum type="romanLcPeriod"/>
            </a:pPr>
            <a:r>
              <a:rPr lang="en" sz="1050">
                <a:solidFill>
                  <a:srgbClr val="3C4043"/>
                </a:solidFill>
                <a:highlight>
                  <a:srgbClr val="FFFFFF"/>
                </a:highlight>
                <a:latin typeface="Roboto"/>
                <a:ea typeface="Roboto"/>
                <a:cs typeface="Roboto"/>
                <a:sym typeface="Roboto"/>
              </a:rPr>
              <a:t>Private wells create equity issues When neighbors have different watering restrictions, it raises concerns about fairness.</a:t>
            </a:r>
            <a:endParaRPr sz="1050">
              <a:solidFill>
                <a:srgbClr val="3C4043"/>
              </a:solidFill>
              <a:highlight>
                <a:srgbClr val="FFFFFF"/>
              </a:highlight>
              <a:latin typeface="Roboto"/>
              <a:ea typeface="Roboto"/>
              <a:cs typeface="Roboto"/>
              <a:sym typeface="Roboto"/>
            </a:endParaRPr>
          </a:p>
          <a:p>
            <a:pPr marL="1371600" lvl="2" indent="-295275" algn="l" rtl="0">
              <a:lnSpc>
                <a:spcPct val="115000"/>
              </a:lnSpc>
              <a:spcBef>
                <a:spcPts val="0"/>
              </a:spcBef>
              <a:spcAft>
                <a:spcPts val="0"/>
              </a:spcAft>
              <a:buClr>
                <a:srgbClr val="3C4043"/>
              </a:buClr>
              <a:buSzPts val="1050"/>
              <a:buFont typeface="Roboto"/>
              <a:buAutoNum type="romanLcPeriod"/>
            </a:pPr>
            <a:r>
              <a:rPr lang="en" sz="1050">
                <a:solidFill>
                  <a:srgbClr val="3C4043"/>
                </a:solidFill>
                <a:highlight>
                  <a:srgbClr val="FFFFFF"/>
                </a:highlight>
                <a:latin typeface="Roboto"/>
                <a:ea typeface="Roboto"/>
                <a:cs typeface="Roboto"/>
                <a:sym typeface="Roboto"/>
              </a:rPr>
              <a:t>Private wells create enforcement issues Enforcement becomes increasingly challenging when some water users must follow restrictions and others do not.</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d327484f2_0_7: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d327484f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fbb7211ff_0_11: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0fbb7211f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0fbb7211ff_0_17: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0fbb7211f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dirty="0">
                <a:solidFill>
                  <a:srgbClr val="202124"/>
                </a:solidFill>
                <a:latin typeface="Verdana"/>
                <a:ea typeface="Verdana"/>
                <a:cs typeface="Verdana"/>
                <a:sym typeface="Verdana"/>
              </a:rPr>
              <a:t>Restricted Uses: </a:t>
            </a:r>
            <a:endParaRPr lang="en-US" sz="1400" b="1" dirty="0">
              <a:solidFill>
                <a:srgbClr val="202124"/>
              </a:solidFill>
              <a:latin typeface="Verdana"/>
              <a:ea typeface="Verdana"/>
              <a:cs typeface="Verdana"/>
              <a:sym typeface="Verdana"/>
            </a:endParaRPr>
          </a:p>
          <a:p>
            <a:pPr marL="457200" lvl="0" indent="-304800" algn="l" rtl="0">
              <a:spcBef>
                <a:spcPts val="0"/>
              </a:spcBef>
              <a:spcAft>
                <a:spcPts val="0"/>
              </a:spcAft>
              <a:buClr>
                <a:srgbClr val="202124"/>
              </a:buClr>
              <a:buSzPts val="1200"/>
              <a:buFont typeface="Verdana"/>
              <a:buChar char="●"/>
            </a:pPr>
            <a:r>
              <a:rPr lang="en-US" sz="1100" dirty="0">
                <a:solidFill>
                  <a:srgbClr val="202124"/>
                </a:solidFill>
                <a:latin typeface="Verdana" panose="020B0604030504040204" pitchFamily="34" charset="0"/>
                <a:ea typeface="Verdana" panose="020B0604030504040204" pitchFamily="34" charset="0"/>
                <a:cs typeface="Verdana"/>
                <a:sym typeface="Verdana"/>
              </a:rPr>
              <a:t>Nonessential outdoor water use. This could mean restrictions on the days, hours or methods of outdoor water use.</a:t>
            </a:r>
          </a:p>
          <a:p>
            <a:pPr marL="457200" lvl="0" indent="-304800" algn="l" rtl="0">
              <a:spcBef>
                <a:spcPts val="0"/>
              </a:spcBef>
              <a:spcAft>
                <a:spcPts val="0"/>
              </a:spcAft>
              <a:buClr>
                <a:srgbClr val="202124"/>
              </a:buClr>
              <a:buSzPts val="1200"/>
              <a:buFont typeface="Verdana"/>
              <a:buChar char="●"/>
            </a:pPr>
            <a:r>
              <a:rPr lang="en-US" sz="1100" dirty="0">
                <a:solidFill>
                  <a:srgbClr val="202124"/>
                </a:solidFill>
                <a:latin typeface="Verdana" panose="020B0604030504040204" pitchFamily="34" charset="0"/>
                <a:ea typeface="Verdana" panose="020B0604030504040204" pitchFamily="34" charset="0"/>
                <a:cs typeface="Verdana"/>
                <a:sym typeface="Verdana"/>
              </a:rPr>
              <a:t>Ban on outdoor water use</a:t>
            </a:r>
          </a:p>
          <a:p>
            <a:pPr marL="457200" lvl="0" indent="-304800" algn="l" rtl="0">
              <a:spcBef>
                <a:spcPts val="0"/>
              </a:spcBef>
              <a:spcAft>
                <a:spcPts val="0"/>
              </a:spcAft>
              <a:buClr>
                <a:srgbClr val="202124"/>
              </a:buClr>
              <a:buSzPts val="1200"/>
              <a:buFont typeface="Verdana"/>
              <a:buChar char="●"/>
            </a:pPr>
            <a:r>
              <a:rPr lang="en-US" sz="1100" dirty="0">
                <a:solidFill>
                  <a:srgbClr val="202124"/>
                </a:solidFill>
                <a:latin typeface="Verdana" panose="020B0604030504040204" pitchFamily="34" charset="0"/>
                <a:ea typeface="Verdana" panose="020B0604030504040204" pitchFamily="34" charset="0"/>
                <a:cs typeface="Verdana"/>
                <a:sym typeface="Verdana"/>
              </a:rPr>
              <a:t>Prohibition on use of automatic sprinklers</a:t>
            </a:r>
            <a:r>
              <a:rPr lang="en-US" sz="1100" dirty="0">
                <a:solidFill>
                  <a:srgbClr val="202124"/>
                </a:solidFill>
                <a:latin typeface="Verdana" panose="020B0604030504040204" pitchFamily="34" charset="0"/>
                <a:ea typeface="Verdana" panose="020B0604030504040204" pitchFamily="34" charset="0"/>
                <a:cs typeface="Roboto"/>
                <a:sym typeface="Roboto"/>
              </a:rPr>
              <a:t> </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fbb7211ff_0_23: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fbb7211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0fbb7211ff_0_29: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0fbb7211f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26582"/>
            <a:ext cx="8520600" cy="2554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526911"/>
            <a:ext cx="8520600" cy="98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376511"/>
            <a:ext cx="8520600" cy="244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922769"/>
            <a:ext cx="8520600" cy="1618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676613"/>
            <a:ext cx="8520600" cy="104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434191"/>
            <a:ext cx="8520600" cy="4251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434191"/>
            <a:ext cx="3999900" cy="4251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434191"/>
            <a:ext cx="3999900" cy="4251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691413"/>
            <a:ext cx="2808000" cy="940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729280"/>
            <a:ext cx="2808000" cy="3956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560187"/>
            <a:ext cx="6367800" cy="5090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56"/>
            <a:ext cx="4572000" cy="64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534618"/>
            <a:ext cx="4045200" cy="18447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488271"/>
            <a:ext cx="4045200" cy="153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01071"/>
            <a:ext cx="3837000" cy="45984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264716"/>
            <a:ext cx="5998800" cy="7530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53809"/>
            <a:ext cx="8520600" cy="71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434191"/>
            <a:ext cx="8520600" cy="4251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5803114"/>
            <a:ext cx="548700" cy="4899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jf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429650"/>
          </a:xfrm>
          <a:prstGeom prst="rect">
            <a:avLst/>
          </a:prstGeom>
          <a:noFill/>
          <a:ln>
            <a:noFill/>
          </a:ln>
        </p:spPr>
      </p:pic>
      <p:sp>
        <p:nvSpPr>
          <p:cNvPr id="55" name="Google Shape;55;p13"/>
          <p:cNvSpPr txBox="1"/>
          <p:nvPr/>
        </p:nvSpPr>
        <p:spPr>
          <a:xfrm>
            <a:off x="269225" y="786713"/>
            <a:ext cx="5739900" cy="75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solidFill>
                  <a:schemeClr val="lt1"/>
                </a:solidFill>
                <a:effectLst>
                  <a:outerShdw blurRad="38100" dist="38100" dir="2700000" algn="tl">
                    <a:srgbClr val="000000">
                      <a:alpha val="43137"/>
                    </a:srgbClr>
                  </a:outerShdw>
                </a:effectLst>
                <a:latin typeface="Proxima Nova"/>
                <a:ea typeface="Proxima Nova"/>
                <a:cs typeface="Proxima Nova"/>
                <a:sym typeface="Proxima Nova"/>
              </a:rPr>
              <a:t>Town of Dover </a:t>
            </a:r>
            <a:endParaRPr sz="4800" dirty="0">
              <a:solidFill>
                <a:schemeClr val="lt1"/>
              </a:solidFill>
              <a:effectLst>
                <a:outerShdw blurRad="38100" dist="38100" dir="2700000" algn="tl">
                  <a:srgbClr val="000000">
                    <a:alpha val="43137"/>
                  </a:srgbClr>
                </a:outerShdw>
              </a:effectLst>
              <a:latin typeface="Proxima Nova"/>
              <a:ea typeface="Proxima Nova"/>
              <a:cs typeface="Proxima Nova"/>
              <a:sym typeface="Proxima Nova"/>
            </a:endParaRPr>
          </a:p>
        </p:txBody>
      </p:sp>
      <p:sp>
        <p:nvSpPr>
          <p:cNvPr id="56" name="Google Shape;56;p13"/>
          <p:cNvSpPr txBox="1"/>
          <p:nvPr/>
        </p:nvSpPr>
        <p:spPr>
          <a:xfrm>
            <a:off x="269224" y="1580924"/>
            <a:ext cx="7970885" cy="104666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effectLst>
                  <a:outerShdw blurRad="38100" dist="38100" dir="2700000" algn="tl">
                    <a:srgbClr val="000000">
                      <a:alpha val="43137"/>
                    </a:srgbClr>
                  </a:outerShdw>
                </a:effectLst>
                <a:latin typeface="Proxima Nova Semibold"/>
                <a:ea typeface="Proxima Nova Semibold"/>
                <a:cs typeface="Proxima Nova Semibold"/>
                <a:sym typeface="Proxima Nova Semibold"/>
              </a:rPr>
              <a:t>DOVER WATER USE</a:t>
            </a:r>
            <a:r>
              <a:rPr lang="en" sz="3000" dirty="0">
                <a:solidFill>
                  <a:srgbClr val="FFFFFF"/>
                </a:solidFill>
                <a:effectLst>
                  <a:outerShdw blurRad="38100" dist="38100" dir="2700000" algn="tl">
                    <a:srgbClr val="000000">
                      <a:alpha val="43137"/>
                    </a:srgbClr>
                  </a:outerShdw>
                </a:effectLst>
                <a:latin typeface="Proxima Nova Semibold"/>
                <a:ea typeface="Proxima Nova Semibold"/>
                <a:cs typeface="Proxima Nova Semibold"/>
                <a:sym typeface="Proxima Nova Semibold"/>
              </a:rPr>
              <a:t> RESTRICTION BYLAW</a:t>
            </a:r>
          </a:p>
          <a:p>
            <a:pPr marL="0" lvl="0" indent="0" algn="l" rtl="0">
              <a:spcBef>
                <a:spcPts val="0"/>
              </a:spcBef>
              <a:spcAft>
                <a:spcPts val="0"/>
              </a:spcAft>
              <a:buNone/>
            </a:pPr>
            <a:r>
              <a:rPr lang="en" sz="3000" dirty="0">
                <a:solidFill>
                  <a:srgbClr val="FFFFFF"/>
                </a:solidFill>
                <a:effectLst>
                  <a:outerShdw blurRad="38100" dist="38100" dir="2700000" algn="tl">
                    <a:srgbClr val="000000">
                      <a:alpha val="43137"/>
                    </a:srgbClr>
                  </a:outerShdw>
                </a:effectLst>
                <a:latin typeface="Proxima Nova Semibold"/>
                <a:ea typeface="Proxima Nova Semibold"/>
                <a:cs typeface="Proxima Nova Semibold"/>
                <a:sym typeface="Proxima Nova Semibold"/>
              </a:rPr>
              <a:t>February 17, 2022 </a:t>
            </a:r>
            <a:endParaRPr lang="en" sz="3000" b="1" dirty="0">
              <a:solidFill>
                <a:srgbClr val="FFFFFF"/>
              </a:solidFill>
              <a:effectLst>
                <a:outerShdw blurRad="38100" dist="38100" dir="2700000" algn="tl">
                  <a:srgbClr val="000000">
                    <a:alpha val="43137"/>
                  </a:srgbClr>
                </a:outerShdw>
              </a:effectLst>
              <a:latin typeface="Proxima Nova Semibold"/>
              <a:ea typeface="Proxima Nova Semibold"/>
              <a:cs typeface="Proxima Nova Semibold"/>
              <a:sym typeface="Proxima Nova Semibold"/>
            </a:endParaRPr>
          </a:p>
          <a:p>
            <a:pPr marL="0" lvl="0" indent="0" algn="l" rtl="0">
              <a:spcBef>
                <a:spcPts val="0"/>
              </a:spcBef>
              <a:spcAft>
                <a:spcPts val="0"/>
              </a:spcAft>
              <a:buNone/>
            </a:pPr>
            <a:endParaRPr sz="3000" dirty="0">
              <a:solidFill>
                <a:srgbClr val="FFFFFF"/>
              </a:solidFill>
              <a:effectLst>
                <a:outerShdw blurRad="38100" dist="38100" dir="2700000" algn="tl">
                  <a:srgbClr val="000000">
                    <a:alpha val="43137"/>
                  </a:srgbClr>
                </a:outerShdw>
              </a:effectLst>
              <a:latin typeface="Proxima Nova Semibold"/>
              <a:ea typeface="Proxima Nova Semibold"/>
              <a:cs typeface="Proxima Nova Semibold"/>
              <a:sym typeface="Proxima Nova Semibold"/>
            </a:endParaRPr>
          </a:p>
        </p:txBody>
      </p:sp>
      <p:pic>
        <p:nvPicPr>
          <p:cNvPr id="57" name="Google Shape;57;p13"/>
          <p:cNvPicPr preferRelativeResize="0"/>
          <p:nvPr/>
        </p:nvPicPr>
        <p:blipFill>
          <a:blip r:embed="rId4">
            <a:alphaModFix/>
          </a:blip>
          <a:stretch>
            <a:fillRect/>
          </a:stretch>
        </p:blipFill>
        <p:spPr>
          <a:xfrm>
            <a:off x="269224" y="5556163"/>
            <a:ext cx="719925" cy="660200"/>
          </a:xfrm>
          <a:prstGeom prst="rect">
            <a:avLst/>
          </a:prstGeom>
          <a:noFill/>
          <a:ln>
            <a:noFill/>
          </a:ln>
        </p:spPr>
      </p:pic>
      <p:sp>
        <p:nvSpPr>
          <p:cNvPr id="2" name="TextBox 1">
            <a:extLst>
              <a:ext uri="{FF2B5EF4-FFF2-40B4-BE49-F238E27FC236}">
                <a16:creationId xmlns:a16="http://schemas.microsoft.com/office/drawing/2014/main" id="{5A453171-7182-462B-977E-6D3914710953}"/>
              </a:ext>
            </a:extLst>
          </p:cNvPr>
          <p:cNvSpPr txBox="1"/>
          <p:nvPr/>
        </p:nvSpPr>
        <p:spPr>
          <a:xfrm>
            <a:off x="989149" y="5655430"/>
            <a:ext cx="7777656" cy="461665"/>
          </a:xfrm>
          <a:prstGeom prst="rect">
            <a:avLst/>
          </a:prstGeom>
          <a:noFill/>
        </p:spPr>
        <p:txBody>
          <a:bodyPr wrap="square" rtlCol="0">
            <a:spAutoFit/>
          </a:bodyPr>
          <a:lstStyle/>
          <a:p>
            <a:r>
              <a:rPr lang="en-US" sz="2400" b="1" dirty="0"/>
              <a:t>Staff Presentation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311688" y="185173"/>
            <a:ext cx="8076900" cy="4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91F2F"/>
                </a:solidFill>
                <a:latin typeface="Verdana"/>
                <a:ea typeface="Verdana"/>
                <a:cs typeface="Verdana"/>
                <a:sym typeface="Verdana"/>
              </a:rPr>
              <a:t>Project Background and Process</a:t>
            </a:r>
            <a:endParaRPr sz="3400" dirty="0">
              <a:solidFill>
                <a:srgbClr val="202729"/>
              </a:solidFill>
              <a:latin typeface="Verdana"/>
              <a:ea typeface="Verdana"/>
              <a:cs typeface="Verdana"/>
              <a:sym typeface="Verdana"/>
            </a:endParaRPr>
          </a:p>
        </p:txBody>
      </p:sp>
      <p:cxnSp>
        <p:nvCxnSpPr>
          <p:cNvPr id="63" name="Google Shape;63;p14"/>
          <p:cNvCxnSpPr/>
          <p:nvPr/>
        </p:nvCxnSpPr>
        <p:spPr>
          <a:xfrm>
            <a:off x="379585" y="742809"/>
            <a:ext cx="8360400" cy="0"/>
          </a:xfrm>
          <a:prstGeom prst="straightConnector1">
            <a:avLst/>
          </a:prstGeom>
          <a:noFill/>
          <a:ln w="28575" cap="flat" cmpd="sng">
            <a:solidFill>
              <a:srgbClr val="091F2F"/>
            </a:solidFill>
            <a:prstDash val="solid"/>
            <a:round/>
            <a:headEnd type="none" w="sm" len="sm"/>
            <a:tailEnd type="none" w="sm" len="sm"/>
          </a:ln>
        </p:spPr>
      </p:cxnSp>
      <p:sp>
        <p:nvSpPr>
          <p:cNvPr id="64" name="Google Shape;64;p14"/>
          <p:cNvSpPr txBox="1"/>
          <p:nvPr/>
        </p:nvSpPr>
        <p:spPr>
          <a:xfrm>
            <a:off x="311688" y="1028002"/>
            <a:ext cx="8360399" cy="422716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600" b="1" dirty="0">
                <a:solidFill>
                  <a:srgbClr val="091F2F"/>
                </a:solidFill>
                <a:latin typeface="Verdana"/>
                <a:ea typeface="Verdana"/>
                <a:cs typeface="Verdana"/>
                <a:sym typeface="Verdana"/>
              </a:rPr>
              <a:t>Purpose</a:t>
            </a:r>
          </a:p>
          <a:p>
            <a:pPr marL="0" lvl="0" indent="0" algn="l" rtl="0">
              <a:spcBef>
                <a:spcPts val="0"/>
              </a:spcBef>
              <a:spcAft>
                <a:spcPts val="0"/>
              </a:spcAft>
              <a:buClr>
                <a:schemeClr val="dk1"/>
              </a:buClr>
              <a:buSzPts val="1100"/>
              <a:buFont typeface="Arial"/>
              <a:buNone/>
            </a:pPr>
            <a:r>
              <a:rPr lang="en" sz="1600" dirty="0">
                <a:solidFill>
                  <a:srgbClr val="091F2F"/>
                </a:solidFill>
                <a:latin typeface="Verdana"/>
                <a:ea typeface="Verdana"/>
                <a:cs typeface="Verdana"/>
                <a:sym typeface="Verdana"/>
              </a:rPr>
              <a:t>Implementation of BOH WRC recommendations: </a:t>
            </a:r>
          </a:p>
          <a:p>
            <a:pPr marL="285750" lvl="0" indent="-285750" algn="l" rtl="0">
              <a:spcBef>
                <a:spcPts val="600"/>
              </a:spcBef>
              <a:spcAft>
                <a:spcPts val="600"/>
              </a:spcAft>
              <a:buClr>
                <a:schemeClr val="dk1"/>
              </a:buClr>
              <a:buSzPts val="1100"/>
              <a:buFont typeface="Wingdings" panose="05000000000000000000" pitchFamily="2" charset="2"/>
              <a:buChar char="q"/>
            </a:pPr>
            <a:r>
              <a:rPr lang="en" sz="1600" dirty="0">
                <a:solidFill>
                  <a:srgbClr val="091F2F"/>
                </a:solidFill>
                <a:latin typeface="Verdana"/>
                <a:ea typeface="Verdana"/>
                <a:cs typeface="Verdana"/>
                <a:sym typeface="Verdana"/>
              </a:rPr>
              <a:t>Draft a </a:t>
            </a:r>
            <a:r>
              <a:rPr lang="en-US" sz="1600" dirty="0">
                <a:solidFill>
                  <a:srgbClr val="091F2F"/>
                </a:solidFill>
                <a:latin typeface="Verdana"/>
                <a:ea typeface="Verdana"/>
                <a:cs typeface="Verdana"/>
                <a:sym typeface="Verdana"/>
              </a:rPr>
              <a:t>Water</a:t>
            </a:r>
            <a:r>
              <a:rPr lang="en" sz="1600" dirty="0">
                <a:solidFill>
                  <a:srgbClr val="091F2F"/>
                </a:solidFill>
                <a:latin typeface="Verdana"/>
                <a:ea typeface="Verdana"/>
                <a:cs typeface="Verdana"/>
                <a:sym typeface="Verdana"/>
              </a:rPr>
              <a:t> Use Restriction Bylaw</a:t>
            </a:r>
          </a:p>
          <a:p>
            <a:pPr marL="285750" lvl="0" indent="-285750" algn="l" rtl="0">
              <a:spcBef>
                <a:spcPts val="600"/>
              </a:spcBef>
              <a:spcAft>
                <a:spcPts val="600"/>
              </a:spcAft>
              <a:buClr>
                <a:schemeClr val="dk1"/>
              </a:buClr>
              <a:buSzPts val="1100"/>
              <a:buFont typeface="Wingdings" panose="05000000000000000000" pitchFamily="2" charset="2"/>
              <a:buChar char="q"/>
            </a:pPr>
            <a:r>
              <a:rPr lang="en" sz="1600" dirty="0">
                <a:solidFill>
                  <a:srgbClr val="091F2F"/>
                </a:solidFill>
                <a:latin typeface="Verdana"/>
                <a:ea typeface="Verdana"/>
                <a:cs typeface="Verdana"/>
                <a:sym typeface="Verdana"/>
              </a:rPr>
              <a:t>Consider Water Irrigation System Registration General Bylaw</a:t>
            </a:r>
          </a:p>
          <a:p>
            <a:pPr marL="0" lvl="0" indent="0" algn="l" rtl="0">
              <a:spcBef>
                <a:spcPts val="0"/>
              </a:spcBef>
              <a:spcAft>
                <a:spcPts val="0"/>
              </a:spcAft>
              <a:buClr>
                <a:schemeClr val="dk1"/>
              </a:buClr>
              <a:buSzPts val="1100"/>
              <a:buFont typeface="Arial"/>
              <a:buNone/>
            </a:pPr>
            <a:endParaRPr lang="en" sz="1600" b="1" dirty="0">
              <a:solidFill>
                <a:srgbClr val="091F2F"/>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1600" b="1" dirty="0">
                <a:solidFill>
                  <a:srgbClr val="091F2F"/>
                </a:solidFill>
                <a:latin typeface="Verdana"/>
                <a:ea typeface="Verdana"/>
                <a:cs typeface="Verdana"/>
                <a:sym typeface="Verdana"/>
              </a:rPr>
              <a:t>Process to Date </a:t>
            </a:r>
          </a:p>
          <a:p>
            <a:pPr marL="0" lvl="0" indent="0" algn="l" rtl="0">
              <a:spcBef>
                <a:spcPts val="0"/>
              </a:spcBef>
              <a:spcAft>
                <a:spcPts val="0"/>
              </a:spcAft>
              <a:buClr>
                <a:schemeClr val="dk1"/>
              </a:buClr>
              <a:buSzPts val="1100"/>
              <a:buFont typeface="Arial"/>
              <a:buNone/>
            </a:pPr>
            <a:r>
              <a:rPr lang="en-US" sz="1600" dirty="0">
                <a:solidFill>
                  <a:srgbClr val="091F2F"/>
                </a:solidFill>
                <a:latin typeface="Verdana"/>
                <a:ea typeface="Verdana"/>
                <a:cs typeface="Verdana"/>
                <a:sym typeface="Verdana"/>
              </a:rPr>
              <a:t>1. Initial Research of Local Bylaws</a:t>
            </a:r>
          </a:p>
          <a:p>
            <a:pPr marL="0" lvl="0" indent="0" algn="l" rtl="0">
              <a:spcBef>
                <a:spcPts val="0"/>
              </a:spcBef>
              <a:spcAft>
                <a:spcPts val="0"/>
              </a:spcAft>
              <a:buClr>
                <a:schemeClr val="dk1"/>
              </a:buClr>
              <a:buSzPts val="1100"/>
              <a:buFont typeface="Arial"/>
              <a:buNone/>
            </a:pPr>
            <a:r>
              <a:rPr lang="en-US" sz="1600" dirty="0">
                <a:solidFill>
                  <a:srgbClr val="091F2F"/>
                </a:solidFill>
                <a:latin typeface="Verdana"/>
                <a:ea typeface="Verdana"/>
                <a:cs typeface="Verdana"/>
                <a:sym typeface="Verdana"/>
              </a:rPr>
              <a:t>	Case Studies: Franklin, Medfield, Ashland, and Concord</a:t>
            </a:r>
            <a:endParaRPr lang="en-US" sz="2600" dirty="0">
              <a:solidFill>
                <a:srgbClr val="202729"/>
              </a:solidFill>
              <a:latin typeface="Verdana"/>
              <a:ea typeface="Verdana"/>
              <a:cs typeface="Verdana"/>
              <a:sym typeface="Verdana"/>
            </a:endParaRPr>
          </a:p>
          <a:p>
            <a:pPr marL="0" lvl="0" indent="0" algn="l" rtl="0">
              <a:lnSpc>
                <a:spcPct val="115000"/>
              </a:lnSpc>
              <a:spcBef>
                <a:spcPts val="0"/>
              </a:spcBef>
              <a:spcAft>
                <a:spcPts val="0"/>
              </a:spcAft>
              <a:buNone/>
            </a:pPr>
            <a:r>
              <a:rPr lang="en" sz="1600" dirty="0">
                <a:solidFill>
                  <a:srgbClr val="3C4043"/>
                </a:solidFill>
                <a:highlight>
                  <a:srgbClr val="FFFFFF"/>
                </a:highlight>
                <a:latin typeface="Verdana"/>
                <a:ea typeface="Verdana"/>
                <a:cs typeface="Verdana"/>
                <a:sym typeface="Verdana"/>
              </a:rPr>
              <a:t>	DEP Template (2018 Updated Version)</a:t>
            </a:r>
          </a:p>
          <a:p>
            <a:pPr marL="0" lvl="0" indent="0" algn="l" rtl="0">
              <a:lnSpc>
                <a:spcPct val="115000"/>
              </a:lnSpc>
              <a:spcBef>
                <a:spcPts val="0"/>
              </a:spcBef>
              <a:spcAft>
                <a:spcPts val="0"/>
              </a:spcAft>
              <a:buNone/>
            </a:pPr>
            <a:r>
              <a:rPr lang="en" sz="1600" dirty="0">
                <a:solidFill>
                  <a:srgbClr val="3C4043"/>
                </a:solidFill>
                <a:highlight>
                  <a:srgbClr val="FFFFFF"/>
                </a:highlight>
                <a:latin typeface="Verdana"/>
                <a:ea typeface="Verdana"/>
                <a:cs typeface="Verdana"/>
                <a:sym typeface="Verdana"/>
              </a:rPr>
              <a:t>2. Review Legal Framework</a:t>
            </a:r>
          </a:p>
          <a:p>
            <a:pPr marL="0" lvl="0" indent="0" algn="l" rtl="0">
              <a:lnSpc>
                <a:spcPct val="115000"/>
              </a:lnSpc>
              <a:spcBef>
                <a:spcPts val="0"/>
              </a:spcBef>
              <a:spcAft>
                <a:spcPts val="0"/>
              </a:spcAft>
              <a:buNone/>
            </a:pPr>
            <a:r>
              <a:rPr lang="en" sz="1600" dirty="0">
                <a:solidFill>
                  <a:srgbClr val="3C4043"/>
                </a:solidFill>
                <a:highlight>
                  <a:srgbClr val="FFFFFF"/>
                </a:highlight>
                <a:latin typeface="Verdana"/>
                <a:ea typeface="Verdana"/>
                <a:cs typeface="Verdana"/>
                <a:sym typeface="Verdana"/>
              </a:rPr>
              <a:t>3. Draft Bylaw</a:t>
            </a:r>
          </a:p>
          <a:p>
            <a:pPr marL="0" lvl="0" indent="0" algn="l" rtl="0">
              <a:lnSpc>
                <a:spcPct val="115000"/>
              </a:lnSpc>
              <a:spcBef>
                <a:spcPts val="0"/>
              </a:spcBef>
              <a:spcAft>
                <a:spcPts val="0"/>
              </a:spcAft>
              <a:buNone/>
            </a:pPr>
            <a:r>
              <a:rPr lang="en" sz="1600" dirty="0">
                <a:solidFill>
                  <a:srgbClr val="3C4043"/>
                </a:solidFill>
                <a:highlight>
                  <a:srgbClr val="FFFFFF"/>
                </a:highlight>
                <a:latin typeface="Verdana"/>
                <a:ea typeface="Verdana"/>
                <a:cs typeface="Verdana"/>
                <a:sym typeface="Verdana"/>
              </a:rPr>
              <a:t>4. Targeted Feedback: Internal Review (legal &amp; Aquarion)</a:t>
            </a:r>
          </a:p>
          <a:p>
            <a:pPr marL="0" lvl="0" indent="0" algn="l" rtl="0">
              <a:lnSpc>
                <a:spcPct val="115000"/>
              </a:lnSpc>
              <a:spcBef>
                <a:spcPts val="0"/>
              </a:spcBef>
              <a:spcAft>
                <a:spcPts val="0"/>
              </a:spcAft>
              <a:buNone/>
            </a:pPr>
            <a:r>
              <a:rPr lang="en" sz="1600" dirty="0">
                <a:solidFill>
                  <a:srgbClr val="3C4043"/>
                </a:solidFill>
                <a:highlight>
                  <a:srgbClr val="FFFFFF"/>
                </a:highlight>
                <a:latin typeface="Verdana"/>
                <a:ea typeface="Verdana"/>
                <a:cs typeface="Verdana"/>
                <a:sym typeface="Verdana"/>
              </a:rPr>
              <a:t>5. Second Draft</a:t>
            </a:r>
          </a:p>
          <a:p>
            <a:pPr marL="0" lvl="0" indent="0" algn="l" rtl="0">
              <a:lnSpc>
                <a:spcPct val="115000"/>
              </a:lnSpc>
              <a:spcBef>
                <a:spcPts val="0"/>
              </a:spcBef>
              <a:spcAft>
                <a:spcPts val="0"/>
              </a:spcAft>
              <a:buNone/>
            </a:pPr>
            <a:r>
              <a:rPr lang="en" sz="1600" dirty="0">
                <a:solidFill>
                  <a:srgbClr val="3C4043"/>
                </a:solidFill>
                <a:highlight>
                  <a:srgbClr val="FFFFFF"/>
                </a:highlight>
                <a:latin typeface="Verdana"/>
                <a:ea typeface="Verdana"/>
                <a:cs typeface="Verdana"/>
                <a:sym typeface="Verdana"/>
              </a:rPr>
              <a:t>6. WRC Review</a:t>
            </a:r>
          </a:p>
          <a:p>
            <a:pPr marL="0" lvl="0" indent="0" algn="l" rtl="0">
              <a:lnSpc>
                <a:spcPct val="115000"/>
              </a:lnSpc>
              <a:spcBef>
                <a:spcPts val="0"/>
              </a:spcBef>
              <a:spcAft>
                <a:spcPts val="0"/>
              </a:spcAft>
              <a:buNone/>
            </a:pPr>
            <a:r>
              <a:rPr lang="en" sz="1600" dirty="0">
                <a:solidFill>
                  <a:srgbClr val="3C4043"/>
                </a:solidFill>
                <a:highlight>
                  <a:srgbClr val="FFFFFF"/>
                </a:highlight>
                <a:latin typeface="Verdana"/>
                <a:ea typeface="Verdana"/>
                <a:cs typeface="Verdana"/>
                <a:sym typeface="Verdana"/>
              </a:rPr>
              <a:t>7. Final Review w/Legal</a:t>
            </a:r>
            <a:endParaRPr sz="1600" dirty="0">
              <a:solidFill>
                <a:srgbClr val="3C4043"/>
              </a:solidFill>
              <a:highlight>
                <a:srgbClr val="FFFFFF"/>
              </a:highlight>
              <a:latin typeface="Verdana"/>
              <a:ea typeface="Verdana"/>
              <a:cs typeface="Verdana"/>
              <a:sym typeface="Verdana"/>
            </a:endParaRPr>
          </a:p>
          <a:p>
            <a:pPr marL="0" lvl="0" indent="0" algn="l" rtl="0">
              <a:lnSpc>
                <a:spcPct val="115000"/>
              </a:lnSpc>
              <a:spcBef>
                <a:spcPts val="0"/>
              </a:spcBef>
              <a:spcAft>
                <a:spcPts val="0"/>
              </a:spcAft>
              <a:buNone/>
            </a:pPr>
            <a:endParaRPr sz="1600" dirty="0">
              <a:solidFill>
                <a:srgbClr val="141414"/>
              </a:solidFill>
              <a:latin typeface="Verdana"/>
              <a:ea typeface="Verdana"/>
              <a:cs typeface="Verdana"/>
              <a:sym typeface="Verdana"/>
            </a:endParaRPr>
          </a:p>
          <a:p>
            <a:pPr marL="0" lvl="0" indent="0" algn="l" rtl="0">
              <a:spcBef>
                <a:spcPts val="0"/>
              </a:spcBef>
              <a:spcAft>
                <a:spcPts val="0"/>
              </a:spcAft>
              <a:buClr>
                <a:srgbClr val="000000"/>
              </a:buClr>
              <a:buSzPts val="1100"/>
              <a:buFont typeface="Arial"/>
              <a:buNone/>
            </a:pPr>
            <a:endParaRPr sz="1200" dirty="0">
              <a:solidFill>
                <a:schemeClr val="dk1"/>
              </a:solidFill>
              <a:latin typeface="Montserrat"/>
              <a:ea typeface="Montserrat"/>
              <a:cs typeface="Montserrat"/>
              <a:sym typeface="Montserrat"/>
            </a:endParaRPr>
          </a:p>
        </p:txBody>
      </p:sp>
      <p:graphicFrame>
        <p:nvGraphicFramePr>
          <p:cNvPr id="5" name="Diagram 4">
            <a:extLst>
              <a:ext uri="{FF2B5EF4-FFF2-40B4-BE49-F238E27FC236}">
                <a16:creationId xmlns:a16="http://schemas.microsoft.com/office/drawing/2014/main" id="{64567B36-EBA0-472C-9C6D-4FEB5AEDAC68}"/>
              </a:ext>
            </a:extLst>
          </p:cNvPr>
          <p:cNvGraphicFramePr/>
          <p:nvPr>
            <p:extLst>
              <p:ext uri="{D42A27DB-BD31-4B8C-83A1-F6EECF244321}">
                <p14:modId xmlns:p14="http://schemas.microsoft.com/office/powerpoint/2010/main" val="3767491392"/>
              </p:ext>
            </p:extLst>
          </p:nvPr>
        </p:nvGraphicFramePr>
        <p:xfrm>
          <a:off x="379585" y="4930164"/>
          <a:ext cx="8613860" cy="1765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p:nvPr/>
        </p:nvSpPr>
        <p:spPr>
          <a:xfrm>
            <a:off x="311688" y="185173"/>
            <a:ext cx="8076900" cy="4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dirty="0">
                <a:solidFill>
                  <a:srgbClr val="091F2F"/>
                </a:solidFill>
                <a:latin typeface="Verdana"/>
                <a:ea typeface="Verdana"/>
                <a:cs typeface="Verdana"/>
                <a:sym typeface="Verdana"/>
              </a:rPr>
              <a:t>Regulatory Background</a:t>
            </a:r>
            <a:endParaRPr sz="3400" dirty="0">
              <a:solidFill>
                <a:srgbClr val="202729"/>
              </a:solidFill>
              <a:latin typeface="Verdana"/>
              <a:ea typeface="Verdana"/>
              <a:cs typeface="Verdana"/>
              <a:sym typeface="Verdana"/>
            </a:endParaRPr>
          </a:p>
        </p:txBody>
      </p:sp>
      <p:cxnSp>
        <p:nvCxnSpPr>
          <p:cNvPr id="70" name="Google Shape;70;p15"/>
          <p:cNvCxnSpPr/>
          <p:nvPr/>
        </p:nvCxnSpPr>
        <p:spPr>
          <a:xfrm>
            <a:off x="379585" y="742809"/>
            <a:ext cx="8360400" cy="0"/>
          </a:xfrm>
          <a:prstGeom prst="straightConnector1">
            <a:avLst/>
          </a:prstGeom>
          <a:noFill/>
          <a:ln w="28575" cap="flat" cmpd="sng">
            <a:solidFill>
              <a:srgbClr val="091F2F"/>
            </a:solidFill>
            <a:prstDash val="solid"/>
            <a:round/>
            <a:headEnd type="none" w="sm" len="sm"/>
            <a:tailEnd type="none" w="sm" len="sm"/>
          </a:ln>
        </p:spPr>
      </p:cxnSp>
      <p:sp>
        <p:nvSpPr>
          <p:cNvPr id="71" name="Google Shape;71;p15"/>
          <p:cNvSpPr txBox="1"/>
          <p:nvPr/>
        </p:nvSpPr>
        <p:spPr>
          <a:xfrm>
            <a:off x="4559785" y="2202489"/>
            <a:ext cx="4298730" cy="30001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b="1" dirty="0">
              <a:solidFill>
                <a:srgbClr val="3C4043"/>
              </a:solidFill>
              <a:highlight>
                <a:srgbClr val="FFFFFF"/>
              </a:highlight>
              <a:latin typeface="Verdana"/>
              <a:ea typeface="Verdana"/>
              <a:cs typeface="Verdana"/>
              <a:sym typeface="Verdana"/>
            </a:endParaRPr>
          </a:p>
          <a:p>
            <a:pPr marL="0" lvl="0" indent="0" algn="l" rtl="0">
              <a:lnSpc>
                <a:spcPct val="115000"/>
              </a:lnSpc>
              <a:spcBef>
                <a:spcPts val="0"/>
              </a:spcBef>
              <a:spcAft>
                <a:spcPts val="0"/>
              </a:spcAft>
              <a:buNone/>
            </a:pPr>
            <a:r>
              <a:rPr lang="en" sz="2000" b="1" dirty="0">
                <a:solidFill>
                  <a:srgbClr val="3C4043"/>
                </a:solidFill>
                <a:highlight>
                  <a:srgbClr val="FFFFFF"/>
                </a:highlight>
                <a:latin typeface="Verdana"/>
                <a:ea typeface="Verdana"/>
                <a:cs typeface="Verdana"/>
                <a:sym typeface="Verdana"/>
              </a:rPr>
              <a:t>Private Wells</a:t>
            </a:r>
            <a:endParaRPr sz="2000" b="1" dirty="0">
              <a:solidFill>
                <a:srgbClr val="3C4043"/>
              </a:solidFill>
              <a:highlight>
                <a:srgbClr val="FFFFFF"/>
              </a:highlight>
              <a:latin typeface="Verdana"/>
              <a:ea typeface="Verdana"/>
              <a:cs typeface="Verdana"/>
              <a:sym typeface="Verdana"/>
            </a:endParaRPr>
          </a:p>
          <a:p>
            <a:pPr marL="0" lvl="0" indent="0" algn="l" rtl="0">
              <a:lnSpc>
                <a:spcPct val="115000"/>
              </a:lnSpc>
              <a:spcBef>
                <a:spcPts val="0"/>
              </a:spcBef>
              <a:spcAft>
                <a:spcPts val="0"/>
              </a:spcAft>
              <a:buNone/>
            </a:pPr>
            <a:r>
              <a:rPr lang="en-US" sz="1800" dirty="0">
                <a:solidFill>
                  <a:srgbClr val="3C4043"/>
                </a:solidFill>
                <a:highlight>
                  <a:srgbClr val="FFFFFF"/>
                </a:highlight>
                <a:latin typeface="Verdana"/>
                <a:ea typeface="Verdana"/>
                <a:cs typeface="Verdana"/>
                <a:sym typeface="Verdana"/>
              </a:rPr>
              <a:t>Private and public wells draw from the same aquifers – protecting the water supply requires both to be regulated</a:t>
            </a:r>
            <a:endParaRPr sz="1800" dirty="0">
              <a:solidFill>
                <a:srgbClr val="3C4043"/>
              </a:solidFill>
              <a:highlight>
                <a:srgbClr val="FFFFFF"/>
              </a:highlight>
              <a:latin typeface="Verdana"/>
              <a:ea typeface="Verdana"/>
              <a:cs typeface="Verdana"/>
              <a:sym typeface="Verdana"/>
            </a:endParaRPr>
          </a:p>
          <a:p>
            <a:pPr marL="457200" lvl="0" indent="0" algn="l" rtl="0">
              <a:lnSpc>
                <a:spcPct val="115000"/>
              </a:lnSpc>
              <a:spcBef>
                <a:spcPts val="0"/>
              </a:spcBef>
              <a:spcAft>
                <a:spcPts val="0"/>
              </a:spcAft>
              <a:buNone/>
            </a:pPr>
            <a:endParaRPr sz="1600" dirty="0">
              <a:solidFill>
                <a:srgbClr val="3C4043"/>
              </a:solidFill>
              <a:highlight>
                <a:srgbClr val="FFFFFF"/>
              </a:highlight>
              <a:latin typeface="Verdana"/>
              <a:ea typeface="Verdana"/>
              <a:cs typeface="Verdana"/>
              <a:sym typeface="Verdana"/>
            </a:endParaRPr>
          </a:p>
          <a:p>
            <a:pPr marL="0" lvl="0" indent="0" algn="l" rtl="0">
              <a:lnSpc>
                <a:spcPct val="115000"/>
              </a:lnSpc>
              <a:spcBef>
                <a:spcPts val="0"/>
              </a:spcBef>
              <a:spcAft>
                <a:spcPts val="0"/>
              </a:spcAft>
              <a:buNone/>
            </a:pPr>
            <a:r>
              <a:rPr lang="en" sz="2000" b="1" dirty="0">
                <a:solidFill>
                  <a:srgbClr val="3C4043"/>
                </a:solidFill>
                <a:highlight>
                  <a:srgbClr val="FFFFFF"/>
                </a:highlight>
                <a:latin typeface="Verdana"/>
                <a:ea typeface="Verdana"/>
                <a:cs typeface="Verdana"/>
                <a:sym typeface="Verdana"/>
              </a:rPr>
              <a:t>Data Sources</a:t>
            </a:r>
            <a:endParaRPr sz="2000" b="1" dirty="0">
              <a:solidFill>
                <a:srgbClr val="3C4043"/>
              </a:solidFill>
              <a:highlight>
                <a:srgbClr val="FFFFFF"/>
              </a:highlight>
              <a:latin typeface="Verdana"/>
              <a:ea typeface="Verdana"/>
              <a:cs typeface="Verdana"/>
              <a:sym typeface="Verdana"/>
            </a:endParaRPr>
          </a:p>
          <a:p>
            <a:pPr marL="457200" lvl="0" indent="-298450" algn="l" rtl="0">
              <a:lnSpc>
                <a:spcPct val="115000"/>
              </a:lnSpc>
              <a:spcBef>
                <a:spcPts val="0"/>
              </a:spcBef>
              <a:spcAft>
                <a:spcPts val="0"/>
              </a:spcAft>
              <a:buClr>
                <a:srgbClr val="3C4043"/>
              </a:buClr>
              <a:buSzPts val="1100"/>
              <a:buFont typeface="Verdana"/>
              <a:buChar char="●"/>
            </a:pPr>
            <a:r>
              <a:rPr lang="en" sz="1800" dirty="0">
                <a:solidFill>
                  <a:srgbClr val="3C4043"/>
                </a:solidFill>
                <a:highlight>
                  <a:srgbClr val="FFFFFF"/>
                </a:highlight>
                <a:latin typeface="Verdana"/>
                <a:ea typeface="Verdana"/>
                <a:cs typeface="Verdana"/>
                <a:sym typeface="Verdana"/>
              </a:rPr>
              <a:t>DEP</a:t>
            </a:r>
          </a:p>
          <a:p>
            <a:pPr marL="457200" lvl="0" indent="-298450" algn="l" rtl="0">
              <a:lnSpc>
                <a:spcPct val="115000"/>
              </a:lnSpc>
              <a:spcBef>
                <a:spcPts val="0"/>
              </a:spcBef>
              <a:spcAft>
                <a:spcPts val="0"/>
              </a:spcAft>
              <a:buClr>
                <a:srgbClr val="3C4043"/>
              </a:buClr>
              <a:buSzPts val="1100"/>
              <a:buFont typeface="Verdana"/>
              <a:buChar char="●"/>
            </a:pPr>
            <a:r>
              <a:rPr lang="en" sz="1800" dirty="0">
                <a:solidFill>
                  <a:srgbClr val="3C4043"/>
                </a:solidFill>
                <a:highlight>
                  <a:srgbClr val="FFFFFF"/>
                </a:highlight>
                <a:latin typeface="Verdana"/>
                <a:ea typeface="Verdana"/>
                <a:cs typeface="Verdana"/>
                <a:sym typeface="Verdana"/>
              </a:rPr>
              <a:t>Kleinfelder Hydrology Study</a:t>
            </a:r>
          </a:p>
          <a:p>
            <a:pPr marL="457200" lvl="0" indent="-298450" algn="l" rtl="0">
              <a:lnSpc>
                <a:spcPct val="115000"/>
              </a:lnSpc>
              <a:spcBef>
                <a:spcPts val="0"/>
              </a:spcBef>
              <a:spcAft>
                <a:spcPts val="0"/>
              </a:spcAft>
              <a:buClr>
                <a:srgbClr val="3C4043"/>
              </a:buClr>
              <a:buSzPts val="1100"/>
              <a:buFont typeface="Verdana"/>
              <a:buChar char="●"/>
            </a:pPr>
            <a:r>
              <a:rPr lang="en" sz="1800" dirty="0">
                <a:solidFill>
                  <a:srgbClr val="3C4043"/>
                </a:solidFill>
                <a:highlight>
                  <a:srgbClr val="FFFFFF"/>
                </a:highlight>
                <a:latin typeface="Verdana"/>
                <a:ea typeface="Verdana"/>
                <a:cs typeface="Verdana"/>
                <a:sym typeface="Verdana"/>
              </a:rPr>
              <a:t>Monitoring Wells</a:t>
            </a:r>
            <a:endParaRPr sz="1800" dirty="0">
              <a:solidFill>
                <a:srgbClr val="3C4043"/>
              </a:solidFill>
              <a:highlight>
                <a:srgbClr val="FFFFFF"/>
              </a:highlight>
              <a:latin typeface="Verdana"/>
              <a:ea typeface="Verdana"/>
              <a:cs typeface="Verdana"/>
              <a:sym typeface="Verdana"/>
            </a:endParaRPr>
          </a:p>
          <a:p>
            <a:pPr marL="457200" lvl="0" indent="-298450" algn="l" rtl="0">
              <a:lnSpc>
                <a:spcPct val="115000"/>
              </a:lnSpc>
              <a:spcBef>
                <a:spcPts val="0"/>
              </a:spcBef>
              <a:spcAft>
                <a:spcPts val="0"/>
              </a:spcAft>
              <a:buClr>
                <a:srgbClr val="3C4043"/>
              </a:buClr>
              <a:buSzPts val="1100"/>
              <a:buFont typeface="Verdana"/>
              <a:buChar char="●"/>
            </a:pPr>
            <a:r>
              <a:rPr lang="en" sz="1800" dirty="0">
                <a:solidFill>
                  <a:srgbClr val="3C4043"/>
                </a:solidFill>
                <a:highlight>
                  <a:srgbClr val="FFFFFF"/>
                </a:highlight>
                <a:latin typeface="Verdana"/>
                <a:ea typeface="Verdana"/>
                <a:cs typeface="Verdana"/>
                <a:sym typeface="Verdana"/>
              </a:rPr>
              <a:t>Mass River Alliance report</a:t>
            </a:r>
            <a:endParaRPr sz="1800" dirty="0">
              <a:solidFill>
                <a:srgbClr val="3C4043"/>
              </a:solidFill>
              <a:highlight>
                <a:srgbClr val="FFFFFF"/>
              </a:highlight>
              <a:latin typeface="Verdana"/>
              <a:ea typeface="Verdana"/>
              <a:cs typeface="Verdana"/>
              <a:sym typeface="Verdana"/>
            </a:endParaRPr>
          </a:p>
          <a:p>
            <a:pPr marL="457200" lvl="0" indent="-298450" algn="l" rtl="0">
              <a:lnSpc>
                <a:spcPct val="115000"/>
              </a:lnSpc>
              <a:spcBef>
                <a:spcPts val="0"/>
              </a:spcBef>
              <a:spcAft>
                <a:spcPts val="0"/>
              </a:spcAft>
              <a:buClr>
                <a:srgbClr val="3C4043"/>
              </a:buClr>
              <a:buSzPts val="1100"/>
              <a:buFont typeface="Verdana"/>
              <a:buChar char="●"/>
            </a:pPr>
            <a:r>
              <a:rPr lang="en" sz="1800" dirty="0">
                <a:solidFill>
                  <a:srgbClr val="3C4043"/>
                </a:solidFill>
                <a:highlight>
                  <a:srgbClr val="FFFFFF"/>
                </a:highlight>
                <a:latin typeface="Verdana"/>
                <a:ea typeface="Verdana"/>
                <a:cs typeface="Verdana"/>
                <a:sym typeface="Verdana"/>
              </a:rPr>
              <a:t>Private Wells are regulated in:</a:t>
            </a:r>
            <a:endParaRPr sz="1800" dirty="0">
              <a:solidFill>
                <a:srgbClr val="3C4043"/>
              </a:solidFill>
              <a:highlight>
                <a:srgbClr val="FFFFFF"/>
              </a:highlight>
              <a:latin typeface="Verdana"/>
              <a:ea typeface="Verdana"/>
              <a:cs typeface="Verdana"/>
              <a:sym typeface="Verdana"/>
            </a:endParaRPr>
          </a:p>
          <a:p>
            <a:pPr marL="914400" lvl="1" indent="-298450" algn="l" rtl="0">
              <a:lnSpc>
                <a:spcPct val="115000"/>
              </a:lnSpc>
              <a:spcBef>
                <a:spcPts val="0"/>
              </a:spcBef>
              <a:spcAft>
                <a:spcPts val="0"/>
              </a:spcAft>
              <a:buClr>
                <a:srgbClr val="3C4043"/>
              </a:buClr>
              <a:buSzPts val="1100"/>
              <a:buFont typeface="Verdana"/>
              <a:buChar char="○"/>
            </a:pPr>
            <a:r>
              <a:rPr lang="en" sz="1800" dirty="0">
                <a:solidFill>
                  <a:srgbClr val="3C4043"/>
                </a:solidFill>
                <a:highlight>
                  <a:srgbClr val="FFFFFF"/>
                </a:highlight>
                <a:latin typeface="Verdana"/>
                <a:ea typeface="Verdana"/>
                <a:cs typeface="Verdana"/>
                <a:sym typeface="Verdana"/>
              </a:rPr>
              <a:t>Falmouth</a:t>
            </a:r>
          </a:p>
          <a:p>
            <a:pPr marL="914400" lvl="1" indent="-298450" algn="l" rtl="0">
              <a:lnSpc>
                <a:spcPct val="115000"/>
              </a:lnSpc>
              <a:spcBef>
                <a:spcPts val="0"/>
              </a:spcBef>
              <a:spcAft>
                <a:spcPts val="0"/>
              </a:spcAft>
              <a:buClr>
                <a:srgbClr val="3C4043"/>
              </a:buClr>
              <a:buSzPts val="1100"/>
              <a:buFont typeface="Verdana"/>
              <a:buChar char="○"/>
            </a:pPr>
            <a:r>
              <a:rPr lang="en" sz="1800" dirty="0">
                <a:solidFill>
                  <a:srgbClr val="3C4043"/>
                </a:solidFill>
                <a:highlight>
                  <a:srgbClr val="FFFFFF"/>
                </a:highlight>
                <a:latin typeface="Verdana"/>
                <a:ea typeface="Verdana"/>
                <a:cs typeface="Verdana"/>
                <a:sym typeface="Verdana"/>
              </a:rPr>
              <a:t>Hamilton</a:t>
            </a:r>
          </a:p>
          <a:p>
            <a:pPr marL="914400" lvl="1" indent="-298450" algn="l" rtl="0">
              <a:lnSpc>
                <a:spcPct val="115000"/>
              </a:lnSpc>
              <a:spcBef>
                <a:spcPts val="0"/>
              </a:spcBef>
              <a:spcAft>
                <a:spcPts val="0"/>
              </a:spcAft>
              <a:buClr>
                <a:srgbClr val="3C4043"/>
              </a:buClr>
              <a:buSzPts val="1100"/>
              <a:buFont typeface="Verdana"/>
              <a:buChar char="○"/>
            </a:pPr>
            <a:r>
              <a:rPr lang="en" sz="1800" dirty="0">
                <a:solidFill>
                  <a:srgbClr val="3C4043"/>
                </a:solidFill>
                <a:highlight>
                  <a:srgbClr val="FFFFFF"/>
                </a:highlight>
                <a:latin typeface="Verdana"/>
                <a:ea typeface="Verdana"/>
                <a:cs typeface="Verdana"/>
                <a:sym typeface="Verdana"/>
              </a:rPr>
              <a:t>Wenham</a:t>
            </a:r>
            <a:endParaRPr sz="20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20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dirty="0">
              <a:solidFill>
                <a:schemeClr val="dk1"/>
              </a:solidFill>
              <a:latin typeface="Montserrat"/>
              <a:ea typeface="Montserrat"/>
              <a:cs typeface="Montserrat"/>
              <a:sym typeface="Montserrat"/>
            </a:endParaRPr>
          </a:p>
        </p:txBody>
      </p:sp>
      <p:pic>
        <p:nvPicPr>
          <p:cNvPr id="1028" name="Picture 4" descr="Aquifers and Groundwater | U.S. Geological Survey">
            <a:extLst>
              <a:ext uri="{FF2B5EF4-FFF2-40B4-BE49-F238E27FC236}">
                <a16:creationId xmlns:a16="http://schemas.microsoft.com/office/drawing/2014/main" id="{5BF81706-2F96-4D98-B087-02E22174D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85" y="1397877"/>
            <a:ext cx="3929656" cy="40990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p:nvPr/>
        </p:nvSpPr>
        <p:spPr>
          <a:xfrm>
            <a:off x="311688" y="185173"/>
            <a:ext cx="8076900" cy="4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Verdana"/>
                <a:ea typeface="Verdana"/>
                <a:cs typeface="Verdana"/>
                <a:sym typeface="Verdana"/>
              </a:rPr>
              <a:t>Authority and Purpose</a:t>
            </a:r>
            <a:endParaRPr sz="2800">
              <a:solidFill>
                <a:srgbClr val="202729"/>
              </a:solidFill>
              <a:latin typeface="Proxima Nova"/>
              <a:ea typeface="Proxima Nova"/>
              <a:cs typeface="Proxima Nova"/>
              <a:sym typeface="Proxima Nova"/>
            </a:endParaRPr>
          </a:p>
        </p:txBody>
      </p:sp>
      <p:cxnSp>
        <p:nvCxnSpPr>
          <p:cNvPr id="78" name="Google Shape;78;p16"/>
          <p:cNvCxnSpPr/>
          <p:nvPr/>
        </p:nvCxnSpPr>
        <p:spPr>
          <a:xfrm>
            <a:off x="379585" y="742809"/>
            <a:ext cx="8360400" cy="0"/>
          </a:xfrm>
          <a:prstGeom prst="straightConnector1">
            <a:avLst/>
          </a:prstGeom>
          <a:noFill/>
          <a:ln w="28575" cap="flat" cmpd="sng">
            <a:solidFill>
              <a:srgbClr val="091F2F"/>
            </a:solidFill>
            <a:prstDash val="solid"/>
            <a:round/>
            <a:headEnd type="none" w="sm" len="sm"/>
            <a:tailEnd type="none" w="sm" len="sm"/>
          </a:ln>
        </p:spPr>
      </p:cxnSp>
      <p:sp>
        <p:nvSpPr>
          <p:cNvPr id="79" name="Google Shape;79;p16"/>
          <p:cNvSpPr txBox="1"/>
          <p:nvPr/>
        </p:nvSpPr>
        <p:spPr>
          <a:xfrm>
            <a:off x="635475" y="1298600"/>
            <a:ext cx="8104510" cy="252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solidFill>
                  <a:schemeClr val="dk1"/>
                </a:solidFill>
                <a:latin typeface="Verdana"/>
                <a:ea typeface="Verdana"/>
                <a:cs typeface="Verdana"/>
                <a:sym typeface="Verdana"/>
              </a:rPr>
              <a:t>Authority:</a:t>
            </a:r>
            <a:r>
              <a:rPr lang="en" sz="1600" dirty="0">
                <a:solidFill>
                  <a:schemeClr val="dk1"/>
                </a:solidFill>
                <a:latin typeface="Verdana"/>
                <a:ea typeface="Verdana"/>
                <a:cs typeface="Verdana"/>
                <a:sym typeface="Verdana"/>
              </a:rPr>
              <a:t> is granted by the Home Rule Charter and the Department of Environmental Protection</a:t>
            </a:r>
            <a:endParaRPr sz="1600" dirty="0">
              <a:solidFill>
                <a:schemeClr val="dk1"/>
              </a:solidFill>
              <a:latin typeface="Verdana"/>
              <a:ea typeface="Verdana"/>
              <a:cs typeface="Verdana"/>
              <a:sym typeface="Verdana"/>
            </a:endParaRPr>
          </a:p>
          <a:p>
            <a:pPr marL="0" lvl="0" indent="0" algn="l" rtl="0">
              <a:spcBef>
                <a:spcPts val="0"/>
              </a:spcBef>
              <a:spcAft>
                <a:spcPts val="0"/>
              </a:spcAft>
              <a:buNone/>
            </a:pPr>
            <a:endParaRPr sz="2400"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600" b="1" dirty="0">
                <a:solidFill>
                  <a:schemeClr val="dk1"/>
                </a:solidFill>
                <a:latin typeface="Verdana" panose="020B0604030504040204" pitchFamily="34" charset="0"/>
                <a:ea typeface="Verdana" panose="020B0604030504040204" pitchFamily="34" charset="0"/>
                <a:cs typeface="Verdana"/>
                <a:sym typeface="Verdana"/>
              </a:rPr>
              <a:t>Purpose: </a:t>
            </a:r>
            <a:r>
              <a:rPr lang="en-US" sz="1600" dirty="0">
                <a:solidFill>
                  <a:srgbClr val="000000"/>
                </a:solidFill>
                <a:effectLst/>
                <a:latin typeface="Verdana" panose="020B0604030504040204" pitchFamily="34" charset="0"/>
                <a:ea typeface="Verdana" panose="020B0604030504040204" pitchFamily="34" charset="0"/>
              </a:rPr>
              <a:t>The purpose of this </a:t>
            </a:r>
            <a:r>
              <a:rPr lang="en-US" sz="1600" dirty="0">
                <a:effectLst/>
                <a:latin typeface="Verdana" panose="020B0604030504040204" pitchFamily="34" charset="0"/>
                <a:ea typeface="Verdana" panose="020B0604030504040204" pitchFamily="34" charset="0"/>
              </a:rPr>
              <a:t>bylaw</a:t>
            </a:r>
            <a:r>
              <a:rPr lang="en-US" sz="1600" dirty="0">
                <a:solidFill>
                  <a:srgbClr val="000000"/>
                </a:solidFill>
                <a:effectLst/>
                <a:latin typeface="Verdana" panose="020B0604030504040204" pitchFamily="34" charset="0"/>
                <a:ea typeface="Verdana" panose="020B0604030504040204" pitchFamily="34" charset="0"/>
              </a:rPr>
              <a:t> is to protect, preserve and maintain the public health, safety, welfare, and the environment whenever there is in force a “State of Water Supply Conservation”, “State of Drought”, or a “State of Water Supply Emergency”, </a:t>
            </a:r>
            <a:r>
              <a:rPr lang="en-US" sz="1600" dirty="0">
                <a:effectLst/>
                <a:latin typeface="Verdana" panose="020B0604030504040204" pitchFamily="34" charset="0"/>
                <a:ea typeface="Verdana" panose="020B0604030504040204" pitchFamily="34" charset="0"/>
              </a:rPr>
              <a:t>,</a:t>
            </a:r>
            <a:r>
              <a:rPr lang="en-US" sz="1600" dirty="0">
                <a:solidFill>
                  <a:srgbClr val="000000"/>
                </a:solidFill>
                <a:effectLst/>
                <a:latin typeface="Verdana" panose="020B0604030504040204" pitchFamily="34" charset="0"/>
                <a:ea typeface="Verdana" panose="020B0604030504040204" pitchFamily="34" charset="0"/>
              </a:rPr>
              <a:t> by ensuring an adequate supply of water safe for drinking and fire protection and to protect the quality and quantity of water in local aquatic habitats such as ponds, rivers, and wetlands.</a:t>
            </a:r>
            <a:endParaRPr sz="1600" dirty="0">
              <a:solidFill>
                <a:schemeClr val="dk1"/>
              </a:solidFill>
              <a:latin typeface="Verdana" panose="020B0604030504040204" pitchFamily="34" charset="0"/>
              <a:ea typeface="Verdana" panose="020B0604030504040204" pitchFamily="34" charset="0"/>
              <a:cs typeface="Verdana"/>
              <a:sym typeface="Verdana"/>
            </a:endParaRPr>
          </a:p>
        </p:txBody>
      </p:sp>
      <p:pic>
        <p:nvPicPr>
          <p:cNvPr id="80" name="Google Shape;80;p16"/>
          <p:cNvPicPr preferRelativeResize="0"/>
          <p:nvPr/>
        </p:nvPicPr>
        <p:blipFill>
          <a:blip r:embed="rId3">
            <a:alphaModFix/>
          </a:blip>
          <a:stretch>
            <a:fillRect/>
          </a:stretch>
        </p:blipFill>
        <p:spPr>
          <a:xfrm>
            <a:off x="2664433" y="4837530"/>
            <a:ext cx="1340069" cy="1340069"/>
          </a:xfrm>
          <a:prstGeom prst="rect">
            <a:avLst/>
          </a:prstGeom>
          <a:noFill/>
          <a:ln>
            <a:noFill/>
          </a:ln>
        </p:spPr>
      </p:pic>
      <p:pic>
        <p:nvPicPr>
          <p:cNvPr id="3" name="Picture 2" descr="A picture containing text, container&#10;&#10;Description automatically generated">
            <a:extLst>
              <a:ext uri="{FF2B5EF4-FFF2-40B4-BE49-F238E27FC236}">
                <a16:creationId xmlns:a16="http://schemas.microsoft.com/office/drawing/2014/main" id="{91CD7148-4F1D-4B85-86F8-F831EFF856C3}"/>
              </a:ext>
            </a:extLst>
          </p:cNvPr>
          <p:cNvPicPr>
            <a:picLocks noChangeAspect="1"/>
          </p:cNvPicPr>
          <p:nvPr/>
        </p:nvPicPr>
        <p:blipFill>
          <a:blip r:embed="rId4"/>
          <a:stretch>
            <a:fillRect/>
          </a:stretch>
        </p:blipFill>
        <p:spPr>
          <a:xfrm>
            <a:off x="835171" y="4732427"/>
            <a:ext cx="1340069" cy="13400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p:nvPr/>
        </p:nvSpPr>
        <p:spPr>
          <a:xfrm>
            <a:off x="311688" y="185173"/>
            <a:ext cx="8076900" cy="4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Verdana"/>
                <a:ea typeface="Verdana"/>
                <a:cs typeface="Verdana"/>
                <a:sym typeface="Verdana"/>
              </a:rPr>
              <a:t>Applicability</a:t>
            </a:r>
            <a:endParaRPr sz="2800">
              <a:solidFill>
                <a:srgbClr val="202729"/>
              </a:solidFill>
              <a:latin typeface="Proxima Nova"/>
              <a:ea typeface="Proxima Nova"/>
              <a:cs typeface="Proxima Nova"/>
              <a:sym typeface="Proxima Nova"/>
            </a:endParaRPr>
          </a:p>
        </p:txBody>
      </p:sp>
      <p:cxnSp>
        <p:nvCxnSpPr>
          <p:cNvPr id="87" name="Google Shape;87;p17"/>
          <p:cNvCxnSpPr/>
          <p:nvPr/>
        </p:nvCxnSpPr>
        <p:spPr>
          <a:xfrm>
            <a:off x="379585" y="742809"/>
            <a:ext cx="8360400" cy="0"/>
          </a:xfrm>
          <a:prstGeom prst="straightConnector1">
            <a:avLst/>
          </a:prstGeom>
          <a:noFill/>
          <a:ln w="28575" cap="flat" cmpd="sng">
            <a:solidFill>
              <a:srgbClr val="091F2F"/>
            </a:solidFill>
            <a:prstDash val="solid"/>
            <a:round/>
            <a:headEnd type="none" w="sm" len="sm"/>
            <a:tailEnd type="none" w="sm" len="sm"/>
          </a:ln>
        </p:spPr>
      </p:cxnSp>
      <p:sp>
        <p:nvSpPr>
          <p:cNvPr id="88" name="Google Shape;88;p17"/>
          <p:cNvSpPr txBox="1"/>
          <p:nvPr/>
        </p:nvSpPr>
        <p:spPr>
          <a:xfrm>
            <a:off x="320911" y="897846"/>
            <a:ext cx="8419074" cy="1336806"/>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en" sz="1600" dirty="0">
                <a:solidFill>
                  <a:schemeClr val="dk1"/>
                </a:solidFill>
                <a:latin typeface="Verdana"/>
                <a:ea typeface="Verdana"/>
                <a:cs typeface="Verdana"/>
                <a:sym typeface="Verdana"/>
              </a:rPr>
              <a:t>All public and private users of the Town of Dover’s public water system and/or of groundwater within the borders of the Town of Dover.</a:t>
            </a:r>
            <a:endParaRPr sz="1600" dirty="0">
              <a:solidFill>
                <a:schemeClr val="dk1"/>
              </a:solidFill>
              <a:latin typeface="Verdana"/>
              <a:ea typeface="Verdana"/>
              <a:cs typeface="Verdana"/>
              <a:sym typeface="Verdana"/>
            </a:endParaRPr>
          </a:p>
          <a:p>
            <a:pPr marL="0" lvl="0" indent="0" algn="l" rtl="0">
              <a:spcBef>
                <a:spcPts val="0"/>
              </a:spcBef>
              <a:spcAft>
                <a:spcPts val="0"/>
              </a:spcAft>
              <a:buNone/>
            </a:pPr>
            <a:endParaRPr sz="1600" dirty="0">
              <a:solidFill>
                <a:schemeClr val="dk1"/>
              </a:solidFill>
              <a:latin typeface="Montserrat"/>
              <a:ea typeface="Montserrat"/>
              <a:cs typeface="Montserrat"/>
              <a:sym typeface="Montserrat"/>
            </a:endParaRPr>
          </a:p>
        </p:txBody>
      </p:sp>
      <p:pic>
        <p:nvPicPr>
          <p:cNvPr id="2052" name="Picture 4" descr="Dover MA Branch - Needham Bank">
            <a:extLst>
              <a:ext uri="{FF2B5EF4-FFF2-40B4-BE49-F238E27FC236}">
                <a16:creationId xmlns:a16="http://schemas.microsoft.com/office/drawing/2014/main" id="{76ADEFEB-35E7-4E7A-B18A-3EED45A60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71" y="2234651"/>
            <a:ext cx="3005937" cy="18433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over, MA | Dover Businesses, Famous Residents &amp;amp; Info">
            <a:extLst>
              <a:ext uri="{FF2B5EF4-FFF2-40B4-BE49-F238E27FC236}">
                <a16:creationId xmlns:a16="http://schemas.microsoft.com/office/drawing/2014/main" id="{4689B959-E3EA-44C3-AF81-B6DAD4912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131" y="2275527"/>
            <a:ext cx="5204019" cy="356701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in by Valentina on Dream Kitchen | Hamptons architecture, House styles,  House design">
            <a:extLst>
              <a:ext uri="{FF2B5EF4-FFF2-40B4-BE49-F238E27FC236}">
                <a16:creationId xmlns:a16="http://schemas.microsoft.com/office/drawing/2014/main" id="{720762C0-CB20-460D-8BFD-8503ADFAA6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015" y="4166149"/>
            <a:ext cx="3049993"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p:nvPr/>
        </p:nvSpPr>
        <p:spPr>
          <a:xfrm>
            <a:off x="311688" y="185173"/>
            <a:ext cx="8076900" cy="4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Verdana"/>
                <a:ea typeface="Verdana"/>
                <a:cs typeface="Verdana"/>
                <a:sym typeface="Verdana"/>
              </a:rPr>
              <a:t>Regulations</a:t>
            </a:r>
            <a:endParaRPr sz="2800">
              <a:solidFill>
                <a:srgbClr val="202729"/>
              </a:solidFill>
              <a:latin typeface="Proxima Nova"/>
              <a:ea typeface="Proxima Nova"/>
              <a:cs typeface="Proxima Nova"/>
              <a:sym typeface="Proxima Nova"/>
            </a:endParaRPr>
          </a:p>
        </p:txBody>
      </p:sp>
      <p:cxnSp>
        <p:nvCxnSpPr>
          <p:cNvPr id="94" name="Google Shape;94;p18"/>
          <p:cNvCxnSpPr/>
          <p:nvPr/>
        </p:nvCxnSpPr>
        <p:spPr>
          <a:xfrm>
            <a:off x="379585" y="742809"/>
            <a:ext cx="8360400" cy="0"/>
          </a:xfrm>
          <a:prstGeom prst="straightConnector1">
            <a:avLst/>
          </a:prstGeom>
          <a:noFill/>
          <a:ln w="28575" cap="flat" cmpd="sng">
            <a:solidFill>
              <a:srgbClr val="091F2F"/>
            </a:solidFill>
            <a:prstDash val="solid"/>
            <a:round/>
            <a:headEnd type="none" w="sm" len="sm"/>
            <a:tailEnd type="none" w="sm" len="sm"/>
          </a:ln>
        </p:spPr>
      </p:cxnSp>
      <p:sp>
        <p:nvSpPr>
          <p:cNvPr id="95" name="Google Shape;95;p18"/>
          <p:cNvSpPr txBox="1"/>
          <p:nvPr/>
        </p:nvSpPr>
        <p:spPr>
          <a:xfrm>
            <a:off x="311688" y="1201865"/>
            <a:ext cx="7792225" cy="252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dk1"/>
                </a:solidFill>
                <a:latin typeface="Verdana"/>
                <a:ea typeface="Verdana"/>
                <a:cs typeface="Verdana"/>
                <a:sym typeface="Verdana"/>
              </a:rPr>
              <a:t>The following Declarations Restrict Water Use: </a:t>
            </a:r>
            <a:br>
              <a:rPr lang="en" sz="1800" b="1" dirty="0">
                <a:solidFill>
                  <a:schemeClr val="dk1"/>
                </a:solidFill>
                <a:latin typeface="Verdana"/>
                <a:ea typeface="Verdana"/>
                <a:cs typeface="Verdana"/>
                <a:sym typeface="Verdana"/>
              </a:rPr>
            </a:br>
            <a:endParaRPr sz="1800" b="1" dirty="0">
              <a:solidFill>
                <a:schemeClr val="dk1"/>
              </a:solidFill>
              <a:latin typeface="Verdana"/>
              <a:ea typeface="Verdana"/>
              <a:cs typeface="Verdana"/>
              <a:sym typeface="Verdana"/>
            </a:endParaRPr>
          </a:p>
          <a:p>
            <a:pPr marL="152400" lvl="0" algn="l" rtl="0">
              <a:spcBef>
                <a:spcPts val="0"/>
              </a:spcBef>
              <a:spcAft>
                <a:spcPts val="0"/>
              </a:spcAft>
              <a:buClr>
                <a:schemeClr val="dk1"/>
              </a:buClr>
              <a:buSzPts val="1200"/>
            </a:pPr>
            <a:r>
              <a:rPr lang="en" sz="1600" b="1" dirty="0">
                <a:solidFill>
                  <a:schemeClr val="dk1"/>
                </a:solidFill>
                <a:latin typeface="Verdana"/>
                <a:ea typeface="Verdana"/>
                <a:cs typeface="Verdana"/>
                <a:sym typeface="Verdana"/>
              </a:rPr>
              <a:t>Declaration of a State of Water Supply Conservation.</a:t>
            </a:r>
            <a:br>
              <a:rPr lang="en" sz="1600" b="1" dirty="0">
                <a:solidFill>
                  <a:schemeClr val="dk1"/>
                </a:solidFill>
                <a:latin typeface="Verdana"/>
                <a:ea typeface="Verdana"/>
                <a:cs typeface="Verdana"/>
                <a:sym typeface="Verdana"/>
              </a:rPr>
            </a:br>
            <a:r>
              <a:rPr lang="en" sz="1600" dirty="0">
                <a:solidFill>
                  <a:schemeClr val="dk1"/>
                </a:solidFill>
                <a:latin typeface="Verdana"/>
                <a:ea typeface="Verdana"/>
                <a:cs typeface="Verdana"/>
                <a:sym typeface="Verdana"/>
              </a:rPr>
              <a:t>The Board of Selectmen</a:t>
            </a:r>
          </a:p>
          <a:p>
            <a:pPr marL="152400" lvl="0" algn="l" rtl="0">
              <a:spcBef>
                <a:spcPts val="0"/>
              </a:spcBef>
              <a:spcAft>
                <a:spcPts val="0"/>
              </a:spcAft>
              <a:buClr>
                <a:schemeClr val="dk1"/>
              </a:buClr>
              <a:buSzPts val="1200"/>
            </a:pPr>
            <a:endParaRPr sz="1600" dirty="0">
              <a:solidFill>
                <a:schemeClr val="dk1"/>
              </a:solidFill>
              <a:latin typeface="Verdana"/>
              <a:ea typeface="Verdana"/>
              <a:cs typeface="Verdana"/>
              <a:sym typeface="Verdana"/>
            </a:endParaRPr>
          </a:p>
          <a:p>
            <a:pPr marL="152400" lvl="0" algn="l" rtl="0">
              <a:spcBef>
                <a:spcPts val="0"/>
              </a:spcBef>
              <a:spcAft>
                <a:spcPts val="0"/>
              </a:spcAft>
              <a:buClr>
                <a:schemeClr val="dk1"/>
              </a:buClr>
              <a:buSzPts val="1200"/>
            </a:pPr>
            <a:r>
              <a:rPr lang="en" sz="1600" b="1" dirty="0">
                <a:solidFill>
                  <a:schemeClr val="dk1"/>
                </a:solidFill>
                <a:latin typeface="Verdana"/>
                <a:ea typeface="Verdana"/>
                <a:cs typeface="Verdana"/>
                <a:sym typeface="Verdana"/>
              </a:rPr>
              <a:t>Declaration of a State of Water Supply Emergency.</a:t>
            </a:r>
            <a:br>
              <a:rPr lang="en" sz="1600" b="1" dirty="0">
                <a:solidFill>
                  <a:schemeClr val="dk1"/>
                </a:solidFill>
                <a:latin typeface="Verdana"/>
                <a:ea typeface="Verdana"/>
                <a:cs typeface="Verdana"/>
                <a:sym typeface="Verdana"/>
              </a:rPr>
            </a:br>
            <a:r>
              <a:rPr lang="en" sz="1600" dirty="0">
                <a:solidFill>
                  <a:schemeClr val="dk1"/>
                </a:solidFill>
                <a:latin typeface="Verdana"/>
                <a:ea typeface="Verdana"/>
                <a:cs typeface="Verdana"/>
                <a:sym typeface="Verdana"/>
              </a:rPr>
              <a:t>Department of Environmental Protection</a:t>
            </a:r>
          </a:p>
          <a:p>
            <a:pPr marL="152400" lvl="0" algn="l" rtl="0">
              <a:spcBef>
                <a:spcPts val="0"/>
              </a:spcBef>
              <a:spcAft>
                <a:spcPts val="0"/>
              </a:spcAft>
              <a:buClr>
                <a:schemeClr val="dk1"/>
              </a:buClr>
              <a:buSzPts val="1200"/>
            </a:pPr>
            <a:endParaRPr sz="1600" dirty="0">
              <a:solidFill>
                <a:schemeClr val="dk1"/>
              </a:solidFill>
              <a:latin typeface="Verdana"/>
              <a:ea typeface="Verdana"/>
              <a:cs typeface="Verdana"/>
              <a:sym typeface="Verdana"/>
            </a:endParaRPr>
          </a:p>
          <a:p>
            <a:pPr marL="152400" lvl="0" algn="l" rtl="0">
              <a:spcBef>
                <a:spcPts val="0"/>
              </a:spcBef>
              <a:spcAft>
                <a:spcPts val="0"/>
              </a:spcAft>
              <a:buClr>
                <a:schemeClr val="dk1"/>
              </a:buClr>
              <a:buSzPts val="1200"/>
            </a:pPr>
            <a:r>
              <a:rPr lang="en" sz="1600" b="1" dirty="0">
                <a:solidFill>
                  <a:schemeClr val="dk1"/>
                </a:solidFill>
                <a:latin typeface="Verdana"/>
                <a:ea typeface="Verdana"/>
                <a:cs typeface="Verdana"/>
                <a:sym typeface="Verdana"/>
              </a:rPr>
              <a:t>Declaration of a State of Drought</a:t>
            </a:r>
            <a:br>
              <a:rPr lang="en" sz="1600" b="1" dirty="0">
                <a:solidFill>
                  <a:schemeClr val="dk1"/>
                </a:solidFill>
                <a:latin typeface="Verdana"/>
                <a:ea typeface="Verdana"/>
                <a:cs typeface="Verdana"/>
                <a:sym typeface="Verdana"/>
              </a:rPr>
            </a:br>
            <a:r>
              <a:rPr lang="en" sz="1600" dirty="0">
                <a:solidFill>
                  <a:schemeClr val="dk1"/>
                </a:solidFill>
                <a:latin typeface="Verdana"/>
                <a:ea typeface="Verdana"/>
                <a:cs typeface="Verdana"/>
                <a:sym typeface="Verdana"/>
              </a:rPr>
              <a:t>Department of Environmental Protection</a:t>
            </a:r>
            <a:endParaRPr sz="2800" dirty="0">
              <a:solidFill>
                <a:schemeClr val="dk1"/>
              </a:solidFill>
              <a:latin typeface="Verdana"/>
              <a:ea typeface="Verdana"/>
              <a:cs typeface="Verdana"/>
              <a:sym typeface="Verdana"/>
            </a:endParaRPr>
          </a:p>
          <a:p>
            <a:pPr marL="0" lvl="0" indent="0" algn="l" rtl="0">
              <a:spcBef>
                <a:spcPts val="0"/>
              </a:spcBef>
              <a:spcAft>
                <a:spcPts val="0"/>
              </a:spcAft>
              <a:buNone/>
            </a:pPr>
            <a:endParaRPr sz="2400" dirty="0">
              <a:solidFill>
                <a:schemeClr val="dk1"/>
              </a:solidFill>
              <a:latin typeface="Montserrat"/>
              <a:ea typeface="Montserrat"/>
              <a:cs typeface="Montserrat"/>
              <a:sym typeface="Montserrat"/>
            </a:endParaRPr>
          </a:p>
        </p:txBody>
      </p:sp>
      <p:pic>
        <p:nvPicPr>
          <p:cNvPr id="3074" name="Picture 2" descr="Drought Planning Guidance | Mass.gov">
            <a:extLst>
              <a:ext uri="{FF2B5EF4-FFF2-40B4-BE49-F238E27FC236}">
                <a16:creationId xmlns:a16="http://schemas.microsoft.com/office/drawing/2014/main" id="{C4AE9974-387B-48DF-A31D-4E4AF56FA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676" y="3726965"/>
            <a:ext cx="6544647" cy="2525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p:nvPr/>
        </p:nvSpPr>
        <p:spPr>
          <a:xfrm>
            <a:off x="311688" y="185173"/>
            <a:ext cx="8076900" cy="4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Verdana"/>
                <a:ea typeface="Verdana"/>
                <a:cs typeface="Verdana"/>
                <a:sym typeface="Verdana"/>
              </a:rPr>
              <a:t>Public Notification</a:t>
            </a:r>
            <a:endParaRPr sz="2800">
              <a:solidFill>
                <a:srgbClr val="202729"/>
              </a:solidFill>
              <a:latin typeface="Proxima Nova"/>
              <a:ea typeface="Proxima Nova"/>
              <a:cs typeface="Proxima Nova"/>
              <a:sym typeface="Proxima Nova"/>
            </a:endParaRPr>
          </a:p>
        </p:txBody>
      </p:sp>
      <p:cxnSp>
        <p:nvCxnSpPr>
          <p:cNvPr id="102" name="Google Shape;102;p19"/>
          <p:cNvCxnSpPr/>
          <p:nvPr/>
        </p:nvCxnSpPr>
        <p:spPr>
          <a:xfrm>
            <a:off x="379585" y="742809"/>
            <a:ext cx="8360400" cy="0"/>
          </a:xfrm>
          <a:prstGeom prst="straightConnector1">
            <a:avLst/>
          </a:prstGeom>
          <a:noFill/>
          <a:ln w="28575" cap="flat" cmpd="sng">
            <a:solidFill>
              <a:srgbClr val="091F2F"/>
            </a:solidFill>
            <a:prstDash val="solid"/>
            <a:round/>
            <a:headEnd type="none" w="sm" len="sm"/>
            <a:tailEnd type="none" w="sm" len="sm"/>
          </a:ln>
        </p:spPr>
      </p:cxnSp>
      <p:graphicFrame>
        <p:nvGraphicFramePr>
          <p:cNvPr id="2" name="Table 1">
            <a:extLst>
              <a:ext uri="{FF2B5EF4-FFF2-40B4-BE49-F238E27FC236}">
                <a16:creationId xmlns:a16="http://schemas.microsoft.com/office/drawing/2014/main" id="{808EEEE9-F127-416D-BD17-A5FFAB8B7A30}"/>
              </a:ext>
            </a:extLst>
          </p:cNvPr>
          <p:cNvGraphicFramePr>
            <a:graphicFrameLocks noGrp="1"/>
          </p:cNvGraphicFramePr>
          <p:nvPr>
            <p:extLst>
              <p:ext uri="{D42A27DB-BD31-4B8C-83A1-F6EECF244321}">
                <p14:modId xmlns:p14="http://schemas.microsoft.com/office/powerpoint/2010/main" val="3839019392"/>
              </p:ext>
            </p:extLst>
          </p:nvPr>
        </p:nvGraphicFramePr>
        <p:xfrm>
          <a:off x="633165" y="2144972"/>
          <a:ext cx="7755423" cy="3103112"/>
        </p:xfrm>
        <a:graphic>
          <a:graphicData uri="http://schemas.openxmlformats.org/drawingml/2006/table">
            <a:tbl>
              <a:tblPr firstRow="1" firstCol="1">
                <a:tableStyleId>{F5AB1C69-6EDB-4FF4-983F-18BD219EF322}</a:tableStyleId>
              </a:tblPr>
              <a:tblGrid>
                <a:gridCol w="3228103">
                  <a:extLst>
                    <a:ext uri="{9D8B030D-6E8A-4147-A177-3AD203B41FA5}">
                      <a16:colId xmlns:a16="http://schemas.microsoft.com/office/drawing/2014/main" val="3285670456"/>
                    </a:ext>
                  </a:extLst>
                </a:gridCol>
                <a:gridCol w="4527320">
                  <a:extLst>
                    <a:ext uri="{9D8B030D-6E8A-4147-A177-3AD203B41FA5}">
                      <a16:colId xmlns:a16="http://schemas.microsoft.com/office/drawing/2014/main" val="1591016395"/>
                    </a:ext>
                  </a:extLst>
                </a:gridCol>
              </a:tblGrid>
              <a:tr h="387889">
                <a:tc>
                  <a:txBody>
                    <a:bodyPr/>
                    <a:lstStyle/>
                    <a:p>
                      <a:pPr marL="45720" marR="45720">
                        <a:lnSpc>
                          <a:spcPct val="150000"/>
                        </a:lnSpc>
                        <a:spcBef>
                          <a:spcPts val="600"/>
                        </a:spcBef>
                        <a:spcAft>
                          <a:spcPts val="600"/>
                        </a:spcAft>
                      </a:pPr>
                      <a:r>
                        <a:rPr lang="en-US" sz="1600" kern="1100" dirty="0">
                          <a:effectLst/>
                          <a:latin typeface="Verdana" panose="020B0604030504040204" pitchFamily="34" charset="0"/>
                          <a:ea typeface="Verdana" panose="020B0604030504040204" pitchFamily="34" charset="0"/>
                        </a:rPr>
                        <a:t>Communication Method</a:t>
                      </a:r>
                      <a:endParaRPr lang="en-US" sz="1600" kern="11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tc>
                  <a:txBody>
                    <a:bodyPr/>
                    <a:lstStyle/>
                    <a:p>
                      <a:pPr marL="45720" marR="45720">
                        <a:lnSpc>
                          <a:spcPct val="150000"/>
                        </a:lnSpc>
                        <a:spcBef>
                          <a:spcPts val="600"/>
                        </a:spcBef>
                        <a:spcAft>
                          <a:spcPts val="600"/>
                        </a:spcAft>
                      </a:pPr>
                      <a:r>
                        <a:rPr lang="en-US" sz="1600" kern="1100" dirty="0">
                          <a:effectLst/>
                          <a:latin typeface="Verdana" panose="020B0604030504040204" pitchFamily="34" charset="0"/>
                          <a:ea typeface="Verdana" panose="020B0604030504040204" pitchFamily="34" charset="0"/>
                        </a:rPr>
                        <a:t> Contact </a:t>
                      </a:r>
                      <a:endParaRPr lang="en-US" sz="1600" kern="11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71722040"/>
                  </a:ext>
                </a:extLst>
              </a:tr>
              <a:tr h="387889">
                <a:tc>
                  <a:txBody>
                    <a:bodyPr/>
                    <a:lstStyle/>
                    <a:p>
                      <a:pPr marL="45720" marR="45720">
                        <a:lnSpc>
                          <a:spcPct val="150000"/>
                        </a:lnSpc>
                        <a:spcBef>
                          <a:spcPts val="600"/>
                        </a:spcBef>
                        <a:spcAft>
                          <a:spcPts val="600"/>
                        </a:spcAft>
                      </a:pPr>
                      <a:r>
                        <a:rPr lang="en-US" sz="1600" kern="1100" dirty="0">
                          <a:effectLst/>
                          <a:latin typeface="Verdana" panose="020B0604030504040204" pitchFamily="34" charset="0"/>
                          <a:ea typeface="Verdana" panose="020B0604030504040204" pitchFamily="34" charset="0"/>
                        </a:rPr>
                        <a:t>Town Website</a:t>
                      </a:r>
                      <a:endParaRPr lang="en-US" sz="1600" kern="11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tc>
                  <a:txBody>
                    <a:bodyPr/>
                    <a:lstStyle/>
                    <a:p>
                      <a:pPr marL="45720" marR="45720">
                        <a:lnSpc>
                          <a:spcPct val="150000"/>
                        </a:lnSpc>
                        <a:spcBef>
                          <a:spcPts val="600"/>
                        </a:spcBef>
                        <a:spcAft>
                          <a:spcPts val="600"/>
                        </a:spcAft>
                      </a:pPr>
                      <a:r>
                        <a:rPr lang="en-US" sz="1600" kern="1100" dirty="0">
                          <a:effectLst/>
                          <a:latin typeface="Verdana" panose="020B0604030504040204" pitchFamily="34" charset="0"/>
                          <a:ea typeface="Verdana" panose="020B0604030504040204" pitchFamily="34" charset="0"/>
                        </a:rPr>
                        <a:t>Dave Sullivan &amp; Kate O’Brien</a:t>
                      </a:r>
                      <a:endParaRPr lang="en-US" sz="1600" kern="11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72826522"/>
                  </a:ext>
                </a:extLst>
              </a:tr>
              <a:tr h="387889">
                <a:tc>
                  <a:txBody>
                    <a:bodyPr/>
                    <a:lstStyle/>
                    <a:p>
                      <a:pPr marL="45720" marR="45720">
                        <a:lnSpc>
                          <a:spcPct val="150000"/>
                        </a:lnSpc>
                        <a:spcBef>
                          <a:spcPts val="600"/>
                        </a:spcBef>
                        <a:spcAft>
                          <a:spcPts val="600"/>
                        </a:spcAft>
                      </a:pPr>
                      <a:r>
                        <a:rPr lang="en-US" sz="1600" kern="1100" dirty="0">
                          <a:effectLst/>
                          <a:latin typeface="Verdana" panose="020B0604030504040204" pitchFamily="34" charset="0"/>
                          <a:ea typeface="Verdana" panose="020B0604030504040204" pitchFamily="34" charset="0"/>
                        </a:rPr>
                        <a:t>Town Social Media</a:t>
                      </a:r>
                      <a:endParaRPr lang="en-US" sz="1600" kern="11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tc>
                  <a:txBody>
                    <a:bodyPr/>
                    <a:lstStyle/>
                    <a:p>
                      <a:pPr marL="45720" marR="45720">
                        <a:lnSpc>
                          <a:spcPct val="150000"/>
                        </a:lnSpc>
                        <a:spcBef>
                          <a:spcPts val="600"/>
                        </a:spcBef>
                        <a:spcAft>
                          <a:spcPts val="600"/>
                        </a:spcAft>
                      </a:pPr>
                      <a:r>
                        <a:rPr lang="en-US" sz="1600" kern="1100" dirty="0">
                          <a:effectLst/>
                          <a:latin typeface="Verdana" panose="020B0604030504040204" pitchFamily="34" charset="0"/>
                          <a:ea typeface="Verdana" panose="020B0604030504040204" pitchFamily="34" charset="0"/>
                        </a:rPr>
                        <a:t>Kate O’Brien &amp; Courtney Starling</a:t>
                      </a:r>
                      <a:endParaRPr lang="en-US" sz="1600" kern="11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88991638"/>
                  </a:ext>
                </a:extLst>
              </a:tr>
              <a:tr h="387889">
                <a:tc>
                  <a:txBody>
                    <a:bodyPr/>
                    <a:lstStyle/>
                    <a:p>
                      <a:pPr marL="45720" marR="45720">
                        <a:lnSpc>
                          <a:spcPct val="150000"/>
                        </a:lnSpc>
                        <a:spcBef>
                          <a:spcPts val="600"/>
                        </a:spcBef>
                        <a:spcAft>
                          <a:spcPts val="600"/>
                        </a:spcAft>
                      </a:pPr>
                      <a:r>
                        <a:rPr lang="en-US" sz="1600" kern="1100">
                          <a:effectLst/>
                          <a:latin typeface="Verdana" panose="020B0604030504040204" pitchFamily="34" charset="0"/>
                          <a:ea typeface="Verdana" panose="020B0604030504040204" pitchFamily="34" charset="0"/>
                        </a:rPr>
                        <a:t>Bulletin Boards</a:t>
                      </a:r>
                      <a:endParaRPr lang="en-US" sz="1600" kern="11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tc>
                  <a:txBody>
                    <a:bodyPr/>
                    <a:lstStyle/>
                    <a:p>
                      <a:pPr marL="45720" marR="45720">
                        <a:lnSpc>
                          <a:spcPct val="150000"/>
                        </a:lnSpc>
                        <a:spcBef>
                          <a:spcPts val="600"/>
                        </a:spcBef>
                        <a:spcAft>
                          <a:spcPts val="600"/>
                        </a:spcAft>
                      </a:pPr>
                      <a:r>
                        <a:rPr lang="en-US" sz="1600" kern="1100" dirty="0">
                          <a:effectLst/>
                          <a:latin typeface="Verdana" panose="020B0604030504040204" pitchFamily="34" charset="0"/>
                          <a:ea typeface="Verdana" panose="020B0604030504040204" pitchFamily="34" charset="0"/>
                        </a:rPr>
                        <a:t>Kate O’Brien</a:t>
                      </a:r>
                      <a:endParaRPr lang="en-US" sz="1600" kern="11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53743099"/>
                  </a:ext>
                </a:extLst>
              </a:tr>
              <a:tr h="387889">
                <a:tc>
                  <a:txBody>
                    <a:bodyPr/>
                    <a:lstStyle/>
                    <a:p>
                      <a:pPr marL="45720" marR="45720">
                        <a:lnSpc>
                          <a:spcPct val="150000"/>
                        </a:lnSpc>
                        <a:spcBef>
                          <a:spcPts val="600"/>
                        </a:spcBef>
                        <a:spcAft>
                          <a:spcPts val="600"/>
                        </a:spcAft>
                      </a:pPr>
                      <a:r>
                        <a:rPr lang="en-US" sz="1600" kern="1100">
                          <a:effectLst/>
                          <a:latin typeface="Verdana" panose="020B0604030504040204" pitchFamily="34" charset="0"/>
                          <a:ea typeface="Verdana" panose="020B0604030504040204" pitchFamily="34" charset="0"/>
                        </a:rPr>
                        <a:t>Outdoor Signage </a:t>
                      </a:r>
                      <a:endParaRPr lang="en-US" sz="1600" kern="11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tc>
                  <a:txBody>
                    <a:bodyPr/>
                    <a:lstStyle/>
                    <a:p>
                      <a:pPr marL="45720" marR="45720">
                        <a:lnSpc>
                          <a:spcPct val="150000"/>
                        </a:lnSpc>
                        <a:spcBef>
                          <a:spcPts val="600"/>
                        </a:spcBef>
                        <a:spcAft>
                          <a:spcPts val="600"/>
                        </a:spcAft>
                      </a:pPr>
                      <a:r>
                        <a:rPr lang="en-US" sz="1600" kern="1100" dirty="0">
                          <a:effectLst/>
                          <a:latin typeface="Verdana" panose="020B0604030504040204" pitchFamily="34" charset="0"/>
                          <a:ea typeface="Verdana" panose="020B0604030504040204" pitchFamily="34" charset="0"/>
                        </a:rPr>
                        <a:t>BOH/Bobby Tosi</a:t>
                      </a:r>
                      <a:endParaRPr lang="en-US" sz="1600" kern="11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43069103"/>
                  </a:ext>
                </a:extLst>
              </a:tr>
              <a:tr h="387889">
                <a:tc>
                  <a:txBody>
                    <a:bodyPr/>
                    <a:lstStyle/>
                    <a:p>
                      <a:pPr marL="45720" marR="45720">
                        <a:lnSpc>
                          <a:spcPct val="150000"/>
                        </a:lnSpc>
                        <a:spcBef>
                          <a:spcPts val="600"/>
                        </a:spcBef>
                        <a:spcAft>
                          <a:spcPts val="600"/>
                        </a:spcAft>
                      </a:pPr>
                      <a:r>
                        <a:rPr lang="en-US" sz="1600" kern="1100">
                          <a:effectLst/>
                          <a:latin typeface="Verdana" panose="020B0604030504040204" pitchFamily="34" charset="0"/>
                          <a:ea typeface="Verdana" panose="020B0604030504040204" pitchFamily="34" charset="0"/>
                        </a:rPr>
                        <a:t>Email Alerts</a:t>
                      </a:r>
                      <a:endParaRPr lang="en-US" sz="1600" kern="11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tc>
                  <a:txBody>
                    <a:bodyPr/>
                    <a:lstStyle/>
                    <a:p>
                      <a:pPr marL="45720" marR="45720">
                        <a:lnSpc>
                          <a:spcPct val="150000"/>
                        </a:lnSpc>
                        <a:spcBef>
                          <a:spcPts val="600"/>
                        </a:spcBef>
                        <a:spcAft>
                          <a:spcPts val="600"/>
                        </a:spcAft>
                        <a:tabLst>
                          <a:tab pos="587375" algn="ctr"/>
                        </a:tabLst>
                      </a:pPr>
                      <a:r>
                        <a:rPr lang="en-US" sz="1600" kern="1100" dirty="0">
                          <a:effectLst/>
                          <a:latin typeface="Verdana" panose="020B0604030504040204" pitchFamily="34" charset="0"/>
                          <a:ea typeface="Verdana" panose="020B0604030504040204" pitchFamily="34" charset="0"/>
                        </a:rPr>
                        <a:t>BOH/Dave Sullivan</a:t>
                      </a:r>
                      <a:endParaRPr lang="en-US" sz="1600" kern="11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37016291"/>
                  </a:ext>
                </a:extLst>
              </a:tr>
              <a:tr h="387889">
                <a:tc>
                  <a:txBody>
                    <a:bodyPr/>
                    <a:lstStyle/>
                    <a:p>
                      <a:pPr marL="45720" marR="45720">
                        <a:lnSpc>
                          <a:spcPct val="150000"/>
                        </a:lnSpc>
                        <a:spcBef>
                          <a:spcPts val="600"/>
                        </a:spcBef>
                        <a:spcAft>
                          <a:spcPts val="600"/>
                        </a:spcAft>
                      </a:pPr>
                      <a:r>
                        <a:rPr lang="en-US" sz="1600" kern="1100">
                          <a:effectLst/>
                          <a:latin typeface="Verdana" panose="020B0604030504040204" pitchFamily="34" charset="0"/>
                          <a:ea typeface="Verdana" panose="020B0604030504040204" pitchFamily="34" charset="0"/>
                        </a:rPr>
                        <a:t>Text Alerts (CodeRED)</a:t>
                      </a:r>
                      <a:endParaRPr lang="en-US" sz="1600" kern="11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tc>
                  <a:txBody>
                    <a:bodyPr/>
                    <a:lstStyle/>
                    <a:p>
                      <a:pPr marL="45720" marR="45720">
                        <a:lnSpc>
                          <a:spcPct val="150000"/>
                        </a:lnSpc>
                        <a:spcBef>
                          <a:spcPts val="600"/>
                        </a:spcBef>
                        <a:spcAft>
                          <a:spcPts val="600"/>
                        </a:spcAft>
                      </a:pPr>
                      <a:r>
                        <a:rPr lang="en-US" sz="1600" kern="1100" dirty="0">
                          <a:effectLst/>
                          <a:latin typeface="Verdana" panose="020B0604030504040204" pitchFamily="34" charset="0"/>
                          <a:ea typeface="Verdana" panose="020B0604030504040204" pitchFamily="34" charset="0"/>
                        </a:rPr>
                        <a:t>Emergency </a:t>
                      </a:r>
                      <a:r>
                        <a:rPr lang="en-US" sz="1600" kern="1100" dirty="0" err="1">
                          <a:effectLst/>
                          <a:latin typeface="Verdana" panose="020B0604030504040204" pitchFamily="34" charset="0"/>
                          <a:ea typeface="Verdana" panose="020B0604030504040204" pitchFamily="34" charset="0"/>
                        </a:rPr>
                        <a:t>Mgmt</a:t>
                      </a:r>
                      <a:endParaRPr lang="en-US" sz="1600" kern="11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24008028"/>
                  </a:ext>
                </a:extLst>
              </a:tr>
              <a:tr h="387889">
                <a:tc>
                  <a:txBody>
                    <a:bodyPr/>
                    <a:lstStyle/>
                    <a:p>
                      <a:pPr marL="45720" marR="45720">
                        <a:lnSpc>
                          <a:spcPct val="150000"/>
                        </a:lnSpc>
                        <a:spcBef>
                          <a:spcPts val="600"/>
                        </a:spcBef>
                        <a:spcAft>
                          <a:spcPts val="600"/>
                        </a:spcAft>
                      </a:pPr>
                      <a:r>
                        <a:rPr lang="en-US" sz="1600" kern="1100">
                          <a:effectLst/>
                          <a:latin typeface="Verdana" panose="020B0604030504040204" pitchFamily="34" charset="0"/>
                          <a:ea typeface="Verdana" panose="020B0604030504040204" pitchFamily="34" charset="0"/>
                        </a:rPr>
                        <a:t>Public Meetings</a:t>
                      </a:r>
                      <a:endParaRPr lang="en-US" sz="1600" kern="11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tc>
                  <a:txBody>
                    <a:bodyPr/>
                    <a:lstStyle/>
                    <a:p>
                      <a:pPr marL="45720" marR="45720">
                        <a:lnSpc>
                          <a:spcPct val="150000"/>
                        </a:lnSpc>
                        <a:spcBef>
                          <a:spcPts val="600"/>
                        </a:spcBef>
                        <a:spcAft>
                          <a:spcPts val="600"/>
                        </a:spcAft>
                      </a:pPr>
                      <a:r>
                        <a:rPr lang="en-US" sz="1600" kern="1100" dirty="0">
                          <a:effectLst/>
                          <a:latin typeface="Verdana" panose="020B0604030504040204" pitchFamily="34" charset="0"/>
                          <a:ea typeface="Verdana" panose="020B0604030504040204" pitchFamily="34" charset="0"/>
                        </a:rPr>
                        <a:t>Chris </a:t>
                      </a:r>
                      <a:r>
                        <a:rPr lang="en-US" sz="1600" kern="1100" dirty="0" err="1">
                          <a:effectLst/>
                          <a:latin typeface="Verdana" panose="020B0604030504040204" pitchFamily="34" charset="0"/>
                          <a:ea typeface="Verdana" panose="020B0604030504040204" pitchFamily="34" charset="0"/>
                        </a:rPr>
                        <a:t>Dwelley</a:t>
                      </a:r>
                      <a:endParaRPr lang="en-US" sz="1600" kern="11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00517955"/>
                  </a:ext>
                </a:extLst>
              </a:tr>
            </a:tbl>
          </a:graphicData>
        </a:graphic>
      </p:graphicFrame>
      <p:sp>
        <p:nvSpPr>
          <p:cNvPr id="3" name="TextBox 2">
            <a:extLst>
              <a:ext uri="{FF2B5EF4-FFF2-40B4-BE49-F238E27FC236}">
                <a16:creationId xmlns:a16="http://schemas.microsoft.com/office/drawing/2014/main" id="{369D11E2-B427-47B7-813D-39624BDFAFA3}"/>
              </a:ext>
            </a:extLst>
          </p:cNvPr>
          <p:cNvSpPr txBox="1"/>
          <p:nvPr/>
        </p:nvSpPr>
        <p:spPr>
          <a:xfrm>
            <a:off x="379585" y="893379"/>
            <a:ext cx="8360400" cy="923330"/>
          </a:xfrm>
          <a:prstGeom prst="rect">
            <a:avLst/>
          </a:prstGeom>
          <a:noFill/>
        </p:spPr>
        <p:txBody>
          <a:bodyPr wrap="square" rtlCol="0">
            <a:spAutoFit/>
          </a:bodyPr>
          <a:lstStyle/>
          <a:p>
            <a:pPr algn="just"/>
            <a:r>
              <a:rPr lang="en-US" sz="1800" dirty="0">
                <a:latin typeface="Verdana" panose="020B0604030504040204" pitchFamily="34" charset="0"/>
                <a:ea typeface="Verdana" panose="020B0604030504040204" pitchFamily="34" charset="0"/>
              </a:rPr>
              <a:t>Notification of water use restrictions must be issued within 48 hours of a Declaration of a State of Water Supply Conservation, Water Supply Emergency, or Drought.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p:nvPr/>
        </p:nvSpPr>
        <p:spPr>
          <a:xfrm>
            <a:off x="311688" y="185173"/>
            <a:ext cx="8076900" cy="4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Verdana"/>
                <a:ea typeface="Verdana"/>
                <a:cs typeface="Verdana"/>
                <a:sym typeface="Verdana"/>
              </a:rPr>
              <a:t>Enforcement</a:t>
            </a:r>
            <a:endParaRPr sz="2800">
              <a:solidFill>
                <a:srgbClr val="202729"/>
              </a:solidFill>
              <a:latin typeface="Proxima Nova"/>
              <a:ea typeface="Proxima Nova"/>
              <a:cs typeface="Proxima Nova"/>
              <a:sym typeface="Proxima Nova"/>
            </a:endParaRPr>
          </a:p>
        </p:txBody>
      </p:sp>
      <p:cxnSp>
        <p:nvCxnSpPr>
          <p:cNvPr id="109" name="Google Shape;109;p20"/>
          <p:cNvCxnSpPr/>
          <p:nvPr/>
        </p:nvCxnSpPr>
        <p:spPr>
          <a:xfrm>
            <a:off x="379585" y="742809"/>
            <a:ext cx="8360400" cy="0"/>
          </a:xfrm>
          <a:prstGeom prst="straightConnector1">
            <a:avLst/>
          </a:prstGeom>
          <a:noFill/>
          <a:ln w="28575" cap="flat" cmpd="sng">
            <a:solidFill>
              <a:srgbClr val="091F2F"/>
            </a:solidFill>
            <a:prstDash val="solid"/>
            <a:round/>
            <a:headEnd type="none" w="sm" len="sm"/>
            <a:tailEnd type="none" w="sm" len="sm"/>
          </a:ln>
        </p:spPr>
      </p:cxnSp>
      <p:sp>
        <p:nvSpPr>
          <p:cNvPr id="110" name="Google Shape;110;p20"/>
          <p:cNvSpPr txBox="1"/>
          <p:nvPr/>
        </p:nvSpPr>
        <p:spPr>
          <a:xfrm>
            <a:off x="641131" y="3074849"/>
            <a:ext cx="8098854" cy="3325951"/>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000" dirty="0">
                <a:solidFill>
                  <a:schemeClr val="dk1"/>
                </a:solidFill>
                <a:latin typeface="Verdana"/>
                <a:ea typeface="Verdana"/>
                <a:cs typeface="Montserrat"/>
                <a:sym typeface="Verdana"/>
              </a:rPr>
              <a:t>Departments of Public Works are most commonly responsible for enforcement of water use restrictions in Massachusetts communities with Water Use Restrictions – it is intended the Dover’s DPW will enforce Dover’s regulations.</a:t>
            </a:r>
            <a:endParaRPr sz="2000" dirty="0">
              <a:solidFill>
                <a:schemeClr val="dk1"/>
              </a:solidFill>
              <a:latin typeface="Montserrat"/>
              <a:ea typeface="Montserrat"/>
              <a:cs typeface="Montserrat"/>
              <a:sym typeface="Montserrat"/>
            </a:endParaRPr>
          </a:p>
        </p:txBody>
      </p:sp>
      <p:pic>
        <p:nvPicPr>
          <p:cNvPr id="5122" name="Picture 2" descr="Dover Town Garage - CBI Consulting Inc.">
            <a:extLst>
              <a:ext uri="{FF2B5EF4-FFF2-40B4-BE49-F238E27FC236}">
                <a16:creationId xmlns:a16="http://schemas.microsoft.com/office/drawing/2014/main" id="{0EDD78CD-2597-47C2-A4D3-65C9FEB80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969" y="1285450"/>
            <a:ext cx="4818337" cy="22761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DCEE-4A9A-421E-A818-15F9DE929DA4}"/>
              </a:ext>
            </a:extLst>
          </p:cNvPr>
          <p:cNvSpPr>
            <a:spLocks noGrp="1"/>
          </p:cNvSpPr>
          <p:nvPr>
            <p:ph type="title"/>
          </p:nvPr>
        </p:nvSpPr>
        <p:spPr>
          <a:xfrm>
            <a:off x="206597" y="248897"/>
            <a:ext cx="8520600" cy="712800"/>
          </a:xfrm>
        </p:spPr>
        <p:txBody>
          <a:bodyPr/>
          <a:lstStyle/>
          <a:p>
            <a:r>
              <a:rPr lang="en-US" dirty="0"/>
              <a:t>Questions and Comments</a:t>
            </a:r>
          </a:p>
        </p:txBody>
      </p:sp>
      <p:cxnSp>
        <p:nvCxnSpPr>
          <p:cNvPr id="6" name="Google Shape;109;p20">
            <a:extLst>
              <a:ext uri="{FF2B5EF4-FFF2-40B4-BE49-F238E27FC236}">
                <a16:creationId xmlns:a16="http://schemas.microsoft.com/office/drawing/2014/main" id="{23DB6B4D-6635-4D75-A523-B6182E6ED179}"/>
              </a:ext>
            </a:extLst>
          </p:cNvPr>
          <p:cNvCxnSpPr/>
          <p:nvPr/>
        </p:nvCxnSpPr>
        <p:spPr>
          <a:xfrm>
            <a:off x="379585" y="742809"/>
            <a:ext cx="8360400" cy="0"/>
          </a:xfrm>
          <a:prstGeom prst="straightConnector1">
            <a:avLst/>
          </a:prstGeom>
          <a:noFill/>
          <a:ln w="28575" cap="flat" cmpd="sng">
            <a:solidFill>
              <a:srgbClr val="091F2F"/>
            </a:solidFill>
            <a:prstDash val="solid"/>
            <a:round/>
            <a:headEnd type="none" w="sm" len="sm"/>
            <a:tailEnd type="none" w="sm" len="sm"/>
          </a:ln>
        </p:spPr>
      </p:cxnSp>
      <p:sp>
        <p:nvSpPr>
          <p:cNvPr id="4" name="TextBox 3">
            <a:extLst>
              <a:ext uri="{FF2B5EF4-FFF2-40B4-BE49-F238E27FC236}">
                <a16:creationId xmlns:a16="http://schemas.microsoft.com/office/drawing/2014/main" id="{56253C50-FC74-4A7C-A910-9E57CA8B9399}"/>
              </a:ext>
            </a:extLst>
          </p:cNvPr>
          <p:cNvSpPr txBox="1"/>
          <p:nvPr/>
        </p:nvSpPr>
        <p:spPr>
          <a:xfrm>
            <a:off x="293091" y="1455609"/>
            <a:ext cx="8347612" cy="830997"/>
          </a:xfrm>
          <a:prstGeom prst="rect">
            <a:avLst/>
          </a:prstGeom>
          <a:noFill/>
        </p:spPr>
        <p:txBody>
          <a:bodyPr wrap="square" rtlCol="0">
            <a:spAutoFit/>
          </a:bodyPr>
          <a:lstStyle/>
          <a:p>
            <a:pPr algn="ctr"/>
            <a:r>
              <a:rPr lang="en-US" sz="4800" b="1" dirty="0"/>
              <a:t>Thank you for your time.</a:t>
            </a:r>
          </a:p>
        </p:txBody>
      </p:sp>
      <p:pic>
        <p:nvPicPr>
          <p:cNvPr id="7" name="Picture 6" descr="A body of water with trees around it&#10;&#10;Description automatically generated with medium confidence">
            <a:extLst>
              <a:ext uri="{FF2B5EF4-FFF2-40B4-BE49-F238E27FC236}">
                <a16:creationId xmlns:a16="http://schemas.microsoft.com/office/drawing/2014/main" id="{B508A2DD-08C4-48F8-82F3-C0BF61B16AF1}"/>
              </a:ext>
            </a:extLst>
          </p:cNvPr>
          <p:cNvPicPr>
            <a:picLocks noChangeAspect="1"/>
          </p:cNvPicPr>
          <p:nvPr/>
        </p:nvPicPr>
        <p:blipFill>
          <a:blip r:embed="rId2"/>
          <a:stretch>
            <a:fillRect/>
          </a:stretch>
        </p:blipFill>
        <p:spPr>
          <a:xfrm>
            <a:off x="1798918" y="2368923"/>
            <a:ext cx="5184588" cy="3888441"/>
          </a:xfrm>
          <a:prstGeom prst="rect">
            <a:avLst/>
          </a:prstGeom>
        </p:spPr>
      </p:pic>
    </p:spTree>
    <p:extLst>
      <p:ext uri="{BB962C8B-B14F-4D97-AF65-F5344CB8AC3E}">
        <p14:creationId xmlns:p14="http://schemas.microsoft.com/office/powerpoint/2010/main" val="150005655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637</Words>
  <Application>Microsoft Office PowerPoint</Application>
  <PresentationFormat>Custom</PresentationFormat>
  <Paragraphs>88</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Wingdings</vt:lpstr>
      <vt:lpstr>Arial</vt:lpstr>
      <vt:lpstr>Roboto</vt:lpstr>
      <vt:lpstr>Proxima Nova Semibold</vt:lpstr>
      <vt:lpstr>Montserrat</vt:lpstr>
      <vt:lpstr>Proxima Nova</vt:lpstr>
      <vt:lpstr>Verdana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Sullivan</dc:creator>
  <cp:lastModifiedBy>David Sullivan</cp:lastModifiedBy>
  <cp:revision>6</cp:revision>
  <dcterms:modified xsi:type="dcterms:W3CDTF">2022-03-04T13:06:28Z</dcterms:modified>
</cp:coreProperties>
</file>