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3" r:id="rId1"/>
    <p:sldMasterId id="2147484681" r:id="rId2"/>
    <p:sldMasterId id="2147487431" r:id="rId3"/>
    <p:sldMasterId id="2147487884" r:id="rId4"/>
    <p:sldMasterId id="2147488529" r:id="rId5"/>
    <p:sldMasterId id="2147488840" r:id="rId6"/>
  </p:sldMasterIdLst>
  <p:notesMasterIdLst>
    <p:notesMasterId r:id="rId17"/>
  </p:notesMasterIdLst>
  <p:handoutMasterIdLst>
    <p:handoutMasterId r:id="rId18"/>
  </p:handoutMasterIdLst>
  <p:sldIdLst>
    <p:sldId id="604" r:id="rId7"/>
    <p:sldId id="676" r:id="rId8"/>
    <p:sldId id="712" r:id="rId9"/>
    <p:sldId id="720" r:id="rId10"/>
    <p:sldId id="681" r:id="rId11"/>
    <p:sldId id="721" r:id="rId12"/>
    <p:sldId id="672" r:id="rId13"/>
    <p:sldId id="716" r:id="rId14"/>
    <p:sldId id="723" r:id="rId15"/>
    <p:sldId id="722" r:id="rId1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E7EDF5"/>
    <a:srgbClr val="9B2D1F"/>
    <a:srgbClr val="FFFF99"/>
    <a:srgbClr val="0000FF"/>
    <a:srgbClr val="0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59" autoAdjust="0"/>
    <p:restoredTop sz="78564" autoAdjust="0"/>
  </p:normalViewPr>
  <p:slideViewPr>
    <p:cSldViewPr>
      <p:cViewPr>
        <p:scale>
          <a:sx n="75" d="100"/>
          <a:sy n="75" d="100"/>
        </p:scale>
        <p:origin x="1147" y="293"/>
      </p:cViewPr>
      <p:guideLst>
        <p:guide orient="horz" pos="2160"/>
        <p:guide pos="2880"/>
      </p:guideLst>
    </p:cSldViewPr>
  </p:slideViewPr>
  <p:notesTextViewPr>
    <p:cViewPr>
      <p:scale>
        <a:sx n="3" d="2"/>
        <a:sy n="3" d="2"/>
      </p:scale>
      <p:origin x="0" y="0"/>
    </p:cViewPr>
  </p:notesTextViewPr>
  <p:sorterViewPr>
    <p:cViewPr>
      <p:scale>
        <a:sx n="74" d="100"/>
        <a:sy n="74" d="100"/>
      </p:scale>
      <p:origin x="0" y="-328"/>
    </p:cViewPr>
  </p:sorterViewPr>
  <p:notesViewPr>
    <p:cSldViewPr>
      <p:cViewPr varScale="1">
        <p:scale>
          <a:sx n="76" d="100"/>
          <a:sy n="76" d="100"/>
        </p:scale>
        <p:origin x="-2880"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640D87-2F40-4BBC-897A-B260E4B2A24A}"/>
              </a:ext>
            </a:extLst>
          </p:cNvPr>
          <p:cNvSpPr>
            <a:spLocks noGrp="1"/>
          </p:cNvSpPr>
          <p:nvPr>
            <p:ph type="hdr" sz="quarter"/>
          </p:nvPr>
        </p:nvSpPr>
        <p:spPr>
          <a:xfrm>
            <a:off x="0" y="0"/>
            <a:ext cx="3170238" cy="481013"/>
          </a:xfrm>
          <a:prstGeom prst="rect">
            <a:avLst/>
          </a:prstGeom>
        </p:spPr>
        <p:txBody>
          <a:bodyPr vert="horz" lIns="91464" tIns="45733" rIns="91464" bIns="45733"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9CC07357-20DB-47D9-AD9E-4E543965A33D}"/>
              </a:ext>
            </a:extLst>
          </p:cNvPr>
          <p:cNvSpPr>
            <a:spLocks noGrp="1"/>
          </p:cNvSpPr>
          <p:nvPr>
            <p:ph type="dt" sz="quarter" idx="1"/>
          </p:nvPr>
        </p:nvSpPr>
        <p:spPr>
          <a:xfrm>
            <a:off x="4143375" y="0"/>
            <a:ext cx="3170238" cy="481013"/>
          </a:xfrm>
          <a:prstGeom prst="rect">
            <a:avLst/>
          </a:prstGeom>
        </p:spPr>
        <p:txBody>
          <a:bodyPr vert="horz" lIns="91464" tIns="45733" rIns="91464" bIns="45733" rtlCol="0"/>
          <a:lstStyle>
            <a:lvl1pPr algn="r">
              <a:defRPr sz="1200">
                <a:latin typeface="Arial" panose="020B0604020202020204" pitchFamily="34" charset="0"/>
                <a:cs typeface="Arial" panose="020B0604020202020204" pitchFamily="34" charset="0"/>
              </a:defRPr>
            </a:lvl1pPr>
          </a:lstStyle>
          <a:p>
            <a:pPr>
              <a:defRPr/>
            </a:pPr>
            <a:fld id="{20F6AFCD-094F-4B1C-B0F3-3828982A740E}" type="datetimeFigureOut">
              <a:rPr lang="en-US"/>
              <a:pPr>
                <a:defRPr/>
              </a:pPr>
              <a:t>9/12/2022</a:t>
            </a:fld>
            <a:endParaRPr lang="en-US" dirty="0"/>
          </a:p>
        </p:txBody>
      </p:sp>
      <p:sp>
        <p:nvSpPr>
          <p:cNvPr id="4" name="Footer Placeholder 3">
            <a:extLst>
              <a:ext uri="{FF2B5EF4-FFF2-40B4-BE49-F238E27FC236}">
                <a16:creationId xmlns:a16="http://schemas.microsoft.com/office/drawing/2014/main" id="{E8716DBF-1199-44B3-811A-85D57FF271D8}"/>
              </a:ext>
            </a:extLst>
          </p:cNvPr>
          <p:cNvSpPr>
            <a:spLocks noGrp="1"/>
          </p:cNvSpPr>
          <p:nvPr>
            <p:ph type="ftr" sz="quarter" idx="2"/>
          </p:nvPr>
        </p:nvSpPr>
        <p:spPr>
          <a:xfrm>
            <a:off x="0" y="9120188"/>
            <a:ext cx="3170238" cy="481012"/>
          </a:xfrm>
          <a:prstGeom prst="rect">
            <a:avLst/>
          </a:prstGeom>
        </p:spPr>
        <p:txBody>
          <a:bodyPr vert="horz" lIns="91464" tIns="45733" rIns="91464" bIns="45733"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FE2B8071-69FD-4B85-B938-23A1CFE6C2F6}"/>
              </a:ext>
            </a:extLst>
          </p:cNvPr>
          <p:cNvSpPr>
            <a:spLocks noGrp="1"/>
          </p:cNvSpPr>
          <p:nvPr>
            <p:ph type="sldNum" sz="quarter" idx="3"/>
          </p:nvPr>
        </p:nvSpPr>
        <p:spPr>
          <a:xfrm>
            <a:off x="4143375" y="9120188"/>
            <a:ext cx="3170238" cy="481012"/>
          </a:xfrm>
          <a:prstGeom prst="rect">
            <a:avLst/>
          </a:prstGeom>
        </p:spPr>
        <p:txBody>
          <a:bodyPr vert="horz" wrap="square" lIns="91464" tIns="45733" rIns="91464" bIns="45733" numCol="1" anchor="b" anchorCtr="0" compatLnSpc="1">
            <a:prstTxWarp prst="textNoShape">
              <a:avLst/>
            </a:prstTxWarp>
          </a:bodyPr>
          <a:lstStyle>
            <a:lvl1pPr algn="r">
              <a:defRPr sz="1200"/>
            </a:lvl1pPr>
          </a:lstStyle>
          <a:p>
            <a:pPr>
              <a:defRPr/>
            </a:pPr>
            <a:fld id="{5957AEDE-3256-460F-8467-BF9BCB63677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7A786-D217-4B31-8940-D9E5FD81AFC5}"/>
              </a:ext>
            </a:extLst>
          </p:cNvPr>
          <p:cNvSpPr>
            <a:spLocks noGrp="1"/>
          </p:cNvSpPr>
          <p:nvPr>
            <p:ph type="hdr" sz="quarter"/>
          </p:nvPr>
        </p:nvSpPr>
        <p:spPr>
          <a:xfrm>
            <a:off x="0" y="0"/>
            <a:ext cx="3170238" cy="477838"/>
          </a:xfrm>
          <a:prstGeom prst="rect">
            <a:avLst/>
          </a:prstGeom>
        </p:spPr>
        <p:txBody>
          <a:bodyPr vert="horz" lIns="96686" tIns="48343" rIns="96686" bIns="48343" rtlCol="0"/>
          <a:lstStyle>
            <a:lvl1pPr algn="l" eaLnBrk="1" fontAlgn="auto" hangingPunct="1">
              <a:spcBef>
                <a:spcPts val="0"/>
              </a:spcBef>
              <a:spcAft>
                <a:spcPts val="0"/>
              </a:spcAft>
              <a:defRPr sz="14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2BFD8A-C940-4644-80EC-4CACC5F458B8}"/>
              </a:ext>
            </a:extLst>
          </p:cNvPr>
          <p:cNvSpPr>
            <a:spLocks noGrp="1"/>
          </p:cNvSpPr>
          <p:nvPr>
            <p:ph type="dt" idx="1"/>
          </p:nvPr>
        </p:nvSpPr>
        <p:spPr>
          <a:xfrm>
            <a:off x="4143375" y="0"/>
            <a:ext cx="3170238" cy="477838"/>
          </a:xfrm>
          <a:prstGeom prst="rect">
            <a:avLst/>
          </a:prstGeom>
        </p:spPr>
        <p:txBody>
          <a:bodyPr vert="horz" lIns="96686" tIns="48343" rIns="96686" bIns="48343" rtlCol="0"/>
          <a:lstStyle>
            <a:lvl1pPr algn="r" eaLnBrk="1" fontAlgn="auto" hangingPunct="1">
              <a:spcBef>
                <a:spcPts val="0"/>
              </a:spcBef>
              <a:spcAft>
                <a:spcPts val="0"/>
              </a:spcAft>
              <a:defRPr sz="1400">
                <a:latin typeface="+mn-lt"/>
                <a:cs typeface="+mn-cs"/>
              </a:defRPr>
            </a:lvl1pPr>
          </a:lstStyle>
          <a:p>
            <a:pPr>
              <a:defRPr/>
            </a:pPr>
            <a:fld id="{F1929F74-331A-40CE-9DA3-288EAD88AE6F}" type="datetimeFigureOut">
              <a:rPr lang="en-US"/>
              <a:pPr>
                <a:defRPr/>
              </a:pPr>
              <a:t>9/12/2022</a:t>
            </a:fld>
            <a:endParaRPr lang="en-US" dirty="0"/>
          </a:p>
        </p:txBody>
      </p:sp>
      <p:sp>
        <p:nvSpPr>
          <p:cNvPr id="4" name="Slide Image Placeholder 3">
            <a:extLst>
              <a:ext uri="{FF2B5EF4-FFF2-40B4-BE49-F238E27FC236}">
                <a16:creationId xmlns:a16="http://schemas.microsoft.com/office/drawing/2014/main" id="{B65E426E-9699-4896-8ECB-1F2FE1582D6A}"/>
              </a:ext>
            </a:extLst>
          </p:cNvPr>
          <p:cNvSpPr>
            <a:spLocks noGrp="1" noRot="1" noChangeAspect="1"/>
          </p:cNvSpPr>
          <p:nvPr>
            <p:ph type="sldImg" idx="2"/>
          </p:nvPr>
        </p:nvSpPr>
        <p:spPr>
          <a:xfrm>
            <a:off x="1257300" y="722313"/>
            <a:ext cx="4800600" cy="3600450"/>
          </a:xfrm>
          <a:prstGeom prst="rect">
            <a:avLst/>
          </a:prstGeom>
          <a:noFill/>
          <a:ln w="12700">
            <a:solidFill>
              <a:prstClr val="black"/>
            </a:solidFill>
          </a:ln>
        </p:spPr>
        <p:txBody>
          <a:bodyPr vert="horz" lIns="96686" tIns="48343" rIns="96686" bIns="48343" rtlCol="0" anchor="ctr"/>
          <a:lstStyle/>
          <a:p>
            <a:pPr lvl="0"/>
            <a:endParaRPr lang="en-US" noProof="0" dirty="0"/>
          </a:p>
        </p:txBody>
      </p:sp>
      <p:sp>
        <p:nvSpPr>
          <p:cNvPr id="5" name="Notes Placeholder 4">
            <a:extLst>
              <a:ext uri="{FF2B5EF4-FFF2-40B4-BE49-F238E27FC236}">
                <a16:creationId xmlns:a16="http://schemas.microsoft.com/office/drawing/2014/main" id="{E1D64572-F81C-4F2B-9F7E-494DB0FF0B01}"/>
              </a:ext>
            </a:extLst>
          </p:cNvPr>
          <p:cNvSpPr>
            <a:spLocks noGrp="1"/>
          </p:cNvSpPr>
          <p:nvPr>
            <p:ph type="body" sz="quarter" idx="3"/>
          </p:nvPr>
        </p:nvSpPr>
        <p:spPr>
          <a:xfrm>
            <a:off x="731838" y="4560888"/>
            <a:ext cx="5851525" cy="4319587"/>
          </a:xfrm>
          <a:prstGeom prst="rect">
            <a:avLst/>
          </a:prstGeom>
        </p:spPr>
        <p:txBody>
          <a:bodyPr vert="horz" lIns="96686" tIns="48343" rIns="96686" bIns="4834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65CA50B-072E-4426-9D9E-102B56A14493}"/>
              </a:ext>
            </a:extLst>
          </p:cNvPr>
          <p:cNvSpPr>
            <a:spLocks noGrp="1"/>
          </p:cNvSpPr>
          <p:nvPr>
            <p:ph type="ftr" sz="quarter" idx="4"/>
          </p:nvPr>
        </p:nvSpPr>
        <p:spPr>
          <a:xfrm>
            <a:off x="0" y="9120188"/>
            <a:ext cx="3170238" cy="479425"/>
          </a:xfrm>
          <a:prstGeom prst="rect">
            <a:avLst/>
          </a:prstGeom>
        </p:spPr>
        <p:txBody>
          <a:bodyPr vert="horz" lIns="96686" tIns="48343" rIns="96686" bIns="48343" rtlCol="0" anchor="b"/>
          <a:lstStyle>
            <a:lvl1pPr algn="l" eaLnBrk="1" fontAlgn="auto" hangingPunct="1">
              <a:spcBef>
                <a:spcPts val="0"/>
              </a:spcBef>
              <a:spcAft>
                <a:spcPts val="0"/>
              </a:spcAft>
              <a:defRPr sz="14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BB9B015-1012-4106-99FD-767EFED48B59}"/>
              </a:ext>
            </a:extLst>
          </p:cNvPr>
          <p:cNvSpPr>
            <a:spLocks noGrp="1"/>
          </p:cNvSpPr>
          <p:nvPr>
            <p:ph type="sldNum" sz="quarter" idx="5"/>
          </p:nvPr>
        </p:nvSpPr>
        <p:spPr>
          <a:xfrm>
            <a:off x="4143375" y="9120188"/>
            <a:ext cx="3170238" cy="479425"/>
          </a:xfrm>
          <a:prstGeom prst="rect">
            <a:avLst/>
          </a:prstGeom>
        </p:spPr>
        <p:txBody>
          <a:bodyPr vert="horz" wrap="square" lIns="96686" tIns="48343" rIns="96686" bIns="48343" numCol="1" anchor="b" anchorCtr="0" compatLnSpc="1">
            <a:prstTxWarp prst="textNoShape">
              <a:avLst/>
            </a:prstTxWarp>
          </a:bodyPr>
          <a:lstStyle>
            <a:lvl1pPr algn="r" eaLnBrk="1" hangingPunct="1">
              <a:defRPr sz="1400">
                <a:latin typeface="Calibri" panose="020F0502020204030204" pitchFamily="34" charset="0"/>
              </a:defRPr>
            </a:lvl1pPr>
          </a:lstStyle>
          <a:p>
            <a:pPr>
              <a:defRPr/>
            </a:pPr>
            <a:fld id="{F5379C02-832C-406B-A119-9D5BF2058B1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18FECB4-2EED-45E9-9D4D-7DDAE55599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087C038-78A7-4C05-A82C-3962FE12D8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E7EA772-CFC8-467D-A62D-CC9E3D0228FD}"/>
              </a:ext>
            </a:extLst>
          </p:cNvPr>
          <p:cNvSpPr>
            <a:spLocks noGrp="1"/>
          </p:cNvSpPr>
          <p:nvPr>
            <p:ph type="sldNum" sz="quarter" idx="5"/>
          </p:nvPr>
        </p:nvSpPr>
        <p:spPr/>
        <p:txBody>
          <a:bodyPr/>
          <a:lstStyle/>
          <a:p>
            <a:pPr fontAlgn="auto">
              <a:spcBef>
                <a:spcPts val="0"/>
              </a:spcBef>
              <a:spcAft>
                <a:spcPts val="0"/>
              </a:spcAft>
              <a:defRPr/>
            </a:pPr>
            <a:fld id="{16D51857-2813-4070-9AD6-7B57728F4F75}" type="slidenum">
              <a:rPr lang="en-US" sz="1200">
                <a:solidFill>
                  <a:prstClr val="black"/>
                </a:solidFill>
                <a:latin typeface="Calibri" panose="020F0502020204030204"/>
                <a:cs typeface="+mn-cs"/>
              </a:rPr>
              <a:pPr fontAlgn="auto">
                <a:spcBef>
                  <a:spcPts val="0"/>
                </a:spcBef>
                <a:spcAft>
                  <a:spcPts val="0"/>
                </a:spcAft>
                <a:defRPr/>
              </a:pPr>
              <a:t>1</a:t>
            </a:fld>
            <a:endParaRPr lang="en-US" sz="1200" dirty="0">
              <a:solidFill>
                <a:prstClr val="black"/>
              </a:solidFill>
              <a:latin typeface="Calibri"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C936A2B-B84A-4E10-A270-22DF85A61D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olliers_Logo.png">
            <a:extLst>
              <a:ext uri="{FF2B5EF4-FFF2-40B4-BE49-F238E27FC236}">
                <a16:creationId xmlns:a16="http://schemas.microsoft.com/office/drawing/2014/main" id="{07F1991C-7281-41B9-BB4C-A543BB6EB7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2855913"/>
            <a:ext cx="17018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Tagline.png">
            <a:extLst>
              <a:ext uri="{FF2B5EF4-FFF2-40B4-BE49-F238E27FC236}">
                <a16:creationId xmlns:a16="http://schemas.microsoft.com/office/drawing/2014/main" id="{47E7A6BC-F7B4-4903-952F-3D39BEF7D8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07225" y="6161088"/>
            <a:ext cx="16891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89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der Photo white 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BFCFB-866B-460E-AE86-8315B6250970}"/>
              </a:ext>
            </a:extLst>
          </p:cNvPr>
          <p:cNvSpPr/>
          <p:nvPr/>
        </p:nvSpPr>
        <p:spPr>
          <a:xfrm>
            <a:off x="0" y="1649413"/>
            <a:ext cx="9144000" cy="3559175"/>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eaLnBrk="1" hangingPunct="1">
              <a:defRPr/>
            </a:pPr>
            <a:endParaRPr kumimoji="1" lang="ja-JP" altLang="en-US">
              <a:solidFill>
                <a:srgbClr val="FFFFFF"/>
              </a:solidFill>
              <a:ea typeface="ヒラギノ角ゴ Pro W3" charset="0"/>
              <a:cs typeface="ヒラギノ角ゴ Pro W3" charset="0"/>
            </a:endParaRPr>
          </a:p>
        </p:txBody>
      </p:sp>
      <p:sp>
        <p:nvSpPr>
          <p:cNvPr id="4" name="Picture Placeholder 3"/>
          <p:cNvSpPr>
            <a:spLocks noGrp="1"/>
          </p:cNvSpPr>
          <p:nvPr>
            <p:ph type="pic" sz="quarter" idx="10"/>
          </p:nvPr>
        </p:nvSpPr>
        <p:spPr>
          <a:xfrm>
            <a:off x="0" y="0"/>
            <a:ext cx="9144000" cy="6858000"/>
          </a:xfrm>
        </p:spPr>
        <p:txBody>
          <a:bodyPr/>
          <a:lstStyle>
            <a:lvl1pPr marL="0" marR="0" indent="0" algn="ctr" defTabSz="457189" rtl="0" eaLnBrk="1" fontAlgn="base" latinLnBrk="0" hangingPunct="1">
              <a:lnSpc>
                <a:spcPts val="1500"/>
              </a:lnSpc>
              <a:spcBef>
                <a:spcPct val="0"/>
              </a:spcBef>
              <a:spcAft>
                <a:spcPct val="0"/>
              </a:spcAft>
              <a:buClrTx/>
              <a:buSzTx/>
              <a:buFontTx/>
              <a:buNone/>
              <a:tabLst/>
              <a:defRPr/>
            </a:lvl1pPr>
          </a:lstStyle>
          <a:p>
            <a:pPr lvl="0"/>
            <a:r>
              <a:rPr lang="en-US" altLang="ja-JP" noProof="0" dirty="0"/>
              <a:t>Click icon to add picture</a:t>
            </a:r>
            <a:endParaRPr lang="en-US" noProof="0" dirty="0"/>
          </a:p>
        </p:txBody>
      </p:sp>
      <p:sp>
        <p:nvSpPr>
          <p:cNvPr id="13" name="Title 12"/>
          <p:cNvSpPr>
            <a:spLocks noGrp="1"/>
          </p:cNvSpPr>
          <p:nvPr>
            <p:ph type="title"/>
          </p:nvPr>
        </p:nvSpPr>
        <p:spPr>
          <a:xfrm>
            <a:off x="1215187" y="2450049"/>
            <a:ext cx="6713630" cy="1929737"/>
          </a:xfrm>
        </p:spPr>
        <p:txBody>
          <a:bodyPr/>
          <a:lstStyle>
            <a:lvl1pPr algn="ctr">
              <a:lnSpc>
                <a:spcPts val="4100"/>
              </a:lnSpc>
              <a:defRPr sz="3400" baseline="0">
                <a:solidFill>
                  <a:schemeClr val="bg1"/>
                </a:solidFill>
              </a:defRPr>
            </a:lvl1pPr>
          </a:lstStyle>
          <a:p>
            <a:r>
              <a:rPr lang="en-US" altLang="ja-JP"/>
              <a:t>Click to edit Master title style</a:t>
            </a:r>
            <a:endParaRPr lang="en-US" dirty="0"/>
          </a:p>
        </p:txBody>
      </p:sp>
    </p:spTree>
    <p:extLst>
      <p:ext uri="{BB962C8B-B14F-4D97-AF65-F5344CB8AC3E}">
        <p14:creationId xmlns:p14="http://schemas.microsoft.com/office/powerpoint/2010/main" val="267162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Grey">
    <p:spTree>
      <p:nvGrpSpPr>
        <p:cNvPr id="1" name=""/>
        <p:cNvGrpSpPr/>
        <p:nvPr/>
      </p:nvGrpSpPr>
      <p:grpSpPr>
        <a:xfrm>
          <a:off x="0" y="0"/>
          <a:ext cx="0" cy="0"/>
          <a:chOff x="0" y="0"/>
          <a:chExt cx="0" cy="0"/>
        </a:xfrm>
      </p:grpSpPr>
      <p:sp>
        <p:nvSpPr>
          <p:cNvPr id="8" name="Text Placeholder 12"/>
          <p:cNvSpPr>
            <a:spLocks noGrp="1"/>
          </p:cNvSpPr>
          <p:nvPr>
            <p:ph type="body" sz="quarter" idx="13"/>
          </p:nvPr>
        </p:nvSpPr>
        <p:spPr>
          <a:xfrm>
            <a:off x="-1" y="1600200"/>
            <a:ext cx="9144001" cy="3556000"/>
          </a:xfrm>
          <a:solidFill>
            <a:schemeClr val="accent5">
              <a:alpha val="90000"/>
            </a:schemeClr>
          </a:solidFill>
          <a:ln>
            <a:noFill/>
          </a:ln>
        </p:spPr>
        <p:txBody>
          <a:bodyPr lIns="457200" anchor="ctr"/>
          <a:lstStyle>
            <a:lvl1pPr marL="0" indent="0">
              <a:buNone/>
              <a:defRPr b="0" i="0">
                <a:solidFill>
                  <a:srgbClr val="FFFFFF">
                    <a:alpha val="0"/>
                  </a:srgbClr>
                </a:solidFill>
                <a:latin typeface="Arial Bold"/>
                <a:cs typeface="Arial Bold"/>
              </a:defRPr>
            </a:lvl1pPr>
          </a:lstStyle>
          <a:p>
            <a:pPr lvl="0"/>
            <a:r>
              <a:rPr lang="en-US" altLang="ja-JP"/>
              <a:t>Click to edit Master text styles</a:t>
            </a:r>
          </a:p>
        </p:txBody>
      </p:sp>
      <p:sp>
        <p:nvSpPr>
          <p:cNvPr id="3" name="Picture Placeholder 2"/>
          <p:cNvSpPr>
            <a:spLocks noGrp="1"/>
          </p:cNvSpPr>
          <p:nvPr>
            <p:ph type="pic" sz="quarter" idx="14"/>
          </p:nvPr>
        </p:nvSpPr>
        <p:spPr>
          <a:xfrm>
            <a:off x="0" y="0"/>
            <a:ext cx="9144000" cy="6858000"/>
          </a:xfrm>
          <a:solidFill>
            <a:schemeClr val="bg1"/>
          </a:solidFill>
        </p:spPr>
        <p:txBody>
          <a:bodyPr rtlCol="0">
            <a:noAutofit/>
          </a:bodyPr>
          <a:lstStyle>
            <a:lvl1pPr algn="ctr">
              <a:defRPr baseline="0"/>
            </a:lvl1pPr>
          </a:lstStyle>
          <a:p>
            <a:pPr lvl="0"/>
            <a:r>
              <a:rPr lang="en-US" altLang="ja-JP" noProof="0" dirty="0"/>
              <a:t>Click icon to add picture</a:t>
            </a:r>
            <a:endParaRPr lang="en-US" noProof="0" dirty="0"/>
          </a:p>
        </p:txBody>
      </p:sp>
      <p:sp>
        <p:nvSpPr>
          <p:cNvPr id="13" name="Title 12"/>
          <p:cNvSpPr>
            <a:spLocks noGrp="1"/>
          </p:cNvSpPr>
          <p:nvPr>
            <p:ph type="title"/>
          </p:nvPr>
        </p:nvSpPr>
        <p:spPr>
          <a:xfrm>
            <a:off x="621852" y="2464647"/>
            <a:ext cx="3448501" cy="1929737"/>
          </a:xfrm>
        </p:spPr>
        <p:txBody>
          <a:bodyPr/>
          <a:lstStyle>
            <a:lvl1pPr algn="r">
              <a:lnSpc>
                <a:spcPts val="4100"/>
              </a:lnSpc>
              <a:defRPr sz="3500" baseline="0">
                <a:solidFill>
                  <a:srgbClr val="FFFFFF"/>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5073650" y="2468093"/>
            <a:ext cx="3317130" cy="1926288"/>
          </a:xfrm>
        </p:spPr>
        <p:txBody>
          <a:bodyPr anchor="ctr"/>
          <a:lstStyle>
            <a:lvl1pPr>
              <a:lnSpc>
                <a:spcPts val="2200"/>
              </a:lnSpc>
              <a:defRPr sz="2000" baseline="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230317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7500D-CC8A-4081-951F-0E985CD6DF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1929109-CFA5-4B10-A517-EB6DA2CE74DA}"/>
              </a:ext>
            </a:extLst>
          </p:cNvPr>
          <p:cNvCxnSpPr/>
          <p:nvPr/>
        </p:nvCxnSpPr>
        <p:spPr>
          <a:xfrm>
            <a:off x="4572000" y="1970088"/>
            <a:ext cx="0" cy="29067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5" descr="Corner_Sash.png">
            <a:extLst>
              <a:ext uri="{FF2B5EF4-FFF2-40B4-BE49-F238E27FC236}">
                <a16:creationId xmlns:a16="http://schemas.microsoft.com/office/drawing/2014/main" id="{C8F7DFE3-B488-4E96-8C37-790E475A56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621852" y="2464647"/>
            <a:ext cx="3448501" cy="1929737"/>
          </a:xfrm>
        </p:spPr>
        <p:txBody>
          <a:bodyPr/>
          <a:lstStyle>
            <a:lvl1pPr algn="r">
              <a:lnSpc>
                <a:spcPts val="4100"/>
              </a:lnSpc>
              <a:defRPr sz="3500" baseline="0">
                <a:solidFill>
                  <a:schemeClr val="bg1"/>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5057801" y="2468093"/>
            <a:ext cx="3317130" cy="1926288"/>
          </a:xfrm>
        </p:spPr>
        <p:txBody>
          <a:bodyPr anchor="ctr"/>
          <a:lstStyle>
            <a:lvl1pPr>
              <a:lnSpc>
                <a:spcPts val="2200"/>
              </a:lnSpc>
              <a:defRPr sz="2000" baseline="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121253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no subhea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615BCF4-35DB-45C0-B560-5006666A68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orner_Sash.png">
            <a:extLst>
              <a:ext uri="{FF2B5EF4-FFF2-40B4-BE49-F238E27FC236}">
                <a16:creationId xmlns:a16="http://schemas.microsoft.com/office/drawing/2014/main" id="{FC98155F-5BF4-4A01-B24E-EBBF0AE1B5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38152" y="2464647"/>
            <a:ext cx="8272462" cy="1929737"/>
          </a:xfrm>
        </p:spPr>
        <p:txBody>
          <a:bodyPr/>
          <a:lstStyle>
            <a:lvl1pPr algn="ctr">
              <a:lnSpc>
                <a:spcPts val="4100"/>
              </a:lnSpc>
              <a:defRPr sz="3500" baseline="0">
                <a:solidFill>
                  <a:schemeClr val="bg1"/>
                </a:solidFill>
              </a:defRPr>
            </a:lvl1pPr>
          </a:lstStyle>
          <a:p>
            <a:r>
              <a:rPr lang="en-US" altLang="ja-JP"/>
              <a:t>Click to edit Master title style</a:t>
            </a:r>
            <a:endParaRPr lang="en-US" dirty="0"/>
          </a:p>
        </p:txBody>
      </p:sp>
    </p:spTree>
    <p:extLst>
      <p:ext uri="{BB962C8B-B14F-4D97-AF65-F5344CB8AC3E}">
        <p14:creationId xmlns:p14="http://schemas.microsoft.com/office/powerpoint/2010/main" val="250613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DD7EC8A-A587-43CB-9CA0-E97948E1F2B4}"/>
              </a:ext>
            </a:extLst>
          </p:cNvPr>
          <p:cNvCxnSpPr/>
          <p:nvPr/>
        </p:nvCxnSpPr>
        <p:spPr>
          <a:xfrm>
            <a:off x="4572000" y="1970088"/>
            <a:ext cx="0" cy="2906712"/>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4" descr="Corner_Sash.png">
            <a:extLst>
              <a:ext uri="{FF2B5EF4-FFF2-40B4-BE49-F238E27FC236}">
                <a16:creationId xmlns:a16="http://schemas.microsoft.com/office/drawing/2014/main" id="{7BF1C104-CBF3-4283-9633-72BEA47483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621852" y="2464647"/>
            <a:ext cx="3448501" cy="1929737"/>
          </a:xfrm>
        </p:spPr>
        <p:txBody>
          <a:bodyPr/>
          <a:lstStyle>
            <a:lvl1pPr algn="r">
              <a:lnSpc>
                <a:spcPts val="4100"/>
              </a:lnSpc>
              <a:defRPr sz="3500" baseline="0">
                <a:solidFill>
                  <a:schemeClr val="tx2"/>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5073650" y="2468093"/>
            <a:ext cx="3317130" cy="1926288"/>
          </a:xfrm>
        </p:spPr>
        <p:txBody>
          <a:bodyPr anchor="ctr"/>
          <a:lstStyle>
            <a:lvl1pPr>
              <a:lnSpc>
                <a:spcPts val="2200"/>
              </a:lnSpc>
              <a:defRPr sz="2000" baseline="0">
                <a:solidFill>
                  <a:schemeClr val="tx2"/>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1486204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White no subhead">
    <p:spTree>
      <p:nvGrpSpPr>
        <p:cNvPr id="1" name=""/>
        <p:cNvGrpSpPr/>
        <p:nvPr/>
      </p:nvGrpSpPr>
      <p:grpSpPr>
        <a:xfrm>
          <a:off x="0" y="0"/>
          <a:ext cx="0" cy="0"/>
          <a:chOff x="0" y="0"/>
          <a:chExt cx="0" cy="0"/>
        </a:xfrm>
      </p:grpSpPr>
      <p:pic>
        <p:nvPicPr>
          <p:cNvPr id="3" name="Picture 3" descr="Corner_Sash.png">
            <a:extLst>
              <a:ext uri="{FF2B5EF4-FFF2-40B4-BE49-F238E27FC236}">
                <a16:creationId xmlns:a16="http://schemas.microsoft.com/office/drawing/2014/main" id="{2A55875A-A927-40C9-8480-AB7DA5644A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38152" y="2464647"/>
            <a:ext cx="8272462" cy="1929737"/>
          </a:xfrm>
        </p:spPr>
        <p:txBody>
          <a:bodyPr/>
          <a:lstStyle>
            <a:lvl1pPr algn="ctr">
              <a:lnSpc>
                <a:spcPts val="4100"/>
              </a:lnSpc>
              <a:defRPr sz="3500" baseline="0">
                <a:solidFill>
                  <a:schemeClr val="tx2"/>
                </a:solidFill>
              </a:defRPr>
            </a:lvl1pPr>
          </a:lstStyle>
          <a:p>
            <a:r>
              <a:rPr lang="en-US" altLang="ja-JP"/>
              <a:t>Click to edit Master title style</a:t>
            </a:r>
            <a:endParaRPr lang="en-US" dirty="0"/>
          </a:p>
        </p:txBody>
      </p:sp>
    </p:spTree>
    <p:extLst>
      <p:ext uri="{BB962C8B-B14F-4D97-AF65-F5344CB8AC3E}">
        <p14:creationId xmlns:p14="http://schemas.microsoft.com/office/powerpoint/2010/main" val="191859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Map">
    <p:spTree>
      <p:nvGrpSpPr>
        <p:cNvPr id="1" name=""/>
        <p:cNvGrpSpPr/>
        <p:nvPr/>
      </p:nvGrpSpPr>
      <p:grpSpPr>
        <a:xfrm>
          <a:off x="0" y="0"/>
          <a:ext cx="0" cy="0"/>
          <a:chOff x="0" y="0"/>
          <a:chExt cx="0" cy="0"/>
        </a:xfrm>
      </p:grpSpPr>
      <p:pic>
        <p:nvPicPr>
          <p:cNvPr id="4" name="Picture 3" descr="bluemap_background.jpg">
            <a:extLst>
              <a:ext uri="{FF2B5EF4-FFF2-40B4-BE49-F238E27FC236}">
                <a16:creationId xmlns:a16="http://schemas.microsoft.com/office/drawing/2014/main" id="{0A1C0E11-A8EC-4975-A4A4-6236D4C2DD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C6E3D91-016F-4DB3-B8E6-B58AE764C582}"/>
              </a:ext>
            </a:extLst>
          </p:cNvPr>
          <p:cNvCxnSpPr/>
          <p:nvPr/>
        </p:nvCxnSpPr>
        <p:spPr>
          <a:xfrm>
            <a:off x="4572000" y="1970088"/>
            <a:ext cx="0" cy="29067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5" descr="Corner_Sash.png">
            <a:extLst>
              <a:ext uri="{FF2B5EF4-FFF2-40B4-BE49-F238E27FC236}">
                <a16:creationId xmlns:a16="http://schemas.microsoft.com/office/drawing/2014/main" id="{6DF9FB93-E4DA-49F8-AF30-C4889B901C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621852" y="2464647"/>
            <a:ext cx="3448501" cy="1929737"/>
          </a:xfrm>
        </p:spPr>
        <p:txBody>
          <a:bodyPr/>
          <a:lstStyle>
            <a:lvl1pPr algn="r">
              <a:lnSpc>
                <a:spcPts val="4100"/>
              </a:lnSpc>
              <a:defRPr sz="3500" baseline="0">
                <a:solidFill>
                  <a:schemeClr val="bg1"/>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5057801" y="2468093"/>
            <a:ext cx="3317130" cy="1926288"/>
          </a:xfrm>
        </p:spPr>
        <p:txBody>
          <a:bodyPr anchor="ctr"/>
          <a:lstStyle>
            <a:lvl1pPr>
              <a:lnSpc>
                <a:spcPts val="2200"/>
              </a:lnSpc>
              <a:defRPr sz="2000" baseline="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278813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Map No Subhead">
    <p:spTree>
      <p:nvGrpSpPr>
        <p:cNvPr id="1" name=""/>
        <p:cNvGrpSpPr/>
        <p:nvPr/>
      </p:nvGrpSpPr>
      <p:grpSpPr>
        <a:xfrm>
          <a:off x="0" y="0"/>
          <a:ext cx="0" cy="0"/>
          <a:chOff x="0" y="0"/>
          <a:chExt cx="0" cy="0"/>
        </a:xfrm>
      </p:grpSpPr>
      <p:pic>
        <p:nvPicPr>
          <p:cNvPr id="3" name="Picture 3" descr="bluemap_background.jpg">
            <a:extLst>
              <a:ext uri="{FF2B5EF4-FFF2-40B4-BE49-F238E27FC236}">
                <a16:creationId xmlns:a16="http://schemas.microsoft.com/office/drawing/2014/main" id="{899ED133-E7A8-4459-A6A9-AD22336AE8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orner_Sash.png">
            <a:extLst>
              <a:ext uri="{FF2B5EF4-FFF2-40B4-BE49-F238E27FC236}">
                <a16:creationId xmlns:a16="http://schemas.microsoft.com/office/drawing/2014/main" id="{0E32634F-933B-4BC5-9157-AC67B18FB6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38152" y="2464647"/>
            <a:ext cx="8272462" cy="1929737"/>
          </a:xfrm>
        </p:spPr>
        <p:txBody>
          <a:bodyPr/>
          <a:lstStyle>
            <a:lvl1pPr algn="ctr">
              <a:lnSpc>
                <a:spcPts val="4100"/>
              </a:lnSpc>
              <a:defRPr sz="3500" baseline="0">
                <a:solidFill>
                  <a:schemeClr val="bg1"/>
                </a:solidFill>
              </a:defRPr>
            </a:lvl1pPr>
          </a:lstStyle>
          <a:p>
            <a:r>
              <a:rPr lang="en-US" altLang="ja-JP"/>
              <a:t>Click to edit Master title style</a:t>
            </a:r>
            <a:endParaRPr lang="en-US" dirty="0"/>
          </a:p>
        </p:txBody>
      </p:sp>
    </p:spTree>
    <p:extLst>
      <p:ext uri="{BB962C8B-B14F-4D97-AF65-F5344CB8AC3E}">
        <p14:creationId xmlns:p14="http://schemas.microsoft.com/office/powerpoint/2010/main" val="239469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Layout Only - Grey">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38"/>
            <a:ext cx="8229600" cy="808019"/>
          </a:xfrm>
        </p:spPr>
        <p:txBody>
          <a:bodyPr/>
          <a:lstStyle/>
          <a:p>
            <a:r>
              <a:rPr lang="en-US" altLang="ja-JP" dirty="0"/>
              <a:t>Click to edit Master title style</a:t>
            </a:r>
            <a:endParaRPr lang="en-US" dirty="0"/>
          </a:p>
        </p:txBody>
      </p:sp>
      <p:sp>
        <p:nvSpPr>
          <p:cNvPr id="3" name="Footer Placeholder 21">
            <a:extLst>
              <a:ext uri="{FF2B5EF4-FFF2-40B4-BE49-F238E27FC236}">
                <a16:creationId xmlns:a16="http://schemas.microsoft.com/office/drawing/2014/main" id="{482D0CB4-BD80-49B1-9F89-56B625608BE4}"/>
              </a:ext>
            </a:extLst>
          </p:cNvPr>
          <p:cNvSpPr>
            <a:spLocks noGrp="1"/>
          </p:cNvSpPr>
          <p:nvPr>
            <p:ph type="ftr" sz="quarter" idx="10"/>
          </p:nvPr>
        </p:nvSpPr>
        <p:spPr>
          <a:xfrm>
            <a:off x="784225" y="6032500"/>
            <a:ext cx="28956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500">
                <a:solidFill>
                  <a:srgbClr val="4D4D4D"/>
                </a:solidFill>
              </a:defRPr>
            </a:lvl1pPr>
          </a:lstStyle>
          <a:p>
            <a:pPr>
              <a:defRPr/>
            </a:pPr>
            <a:r>
              <a:rPr lang="en-US" altLang="en-US"/>
              <a:t>*This will be the style for footnotes.</a:t>
            </a:r>
          </a:p>
        </p:txBody>
      </p:sp>
    </p:spTree>
    <p:extLst>
      <p:ext uri="{BB962C8B-B14F-4D97-AF65-F5344CB8AC3E}">
        <p14:creationId xmlns:p14="http://schemas.microsoft.com/office/powerpoint/2010/main" val="45631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Layout Only - Grey with subhead">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39"/>
            <a:ext cx="8229600" cy="443227"/>
          </a:xfrm>
        </p:spPr>
        <p:txBody>
          <a:bodyPr/>
          <a:lstStyle/>
          <a:p>
            <a:r>
              <a:rPr lang="en-US" altLang="ja-JP" dirty="0"/>
              <a:t>Click to edit Master title style</a:t>
            </a:r>
            <a:endParaRPr lang="en-US" dirty="0"/>
          </a:p>
        </p:txBody>
      </p:sp>
      <p:sp>
        <p:nvSpPr>
          <p:cNvPr id="7" name="Text Placeholder 3"/>
          <p:cNvSpPr>
            <a:spLocks noGrp="1"/>
          </p:cNvSpPr>
          <p:nvPr>
            <p:ph type="body" sz="quarter" idx="21"/>
          </p:nvPr>
        </p:nvSpPr>
        <p:spPr>
          <a:xfrm>
            <a:off x="784225" y="995366"/>
            <a:ext cx="8229600" cy="358775"/>
          </a:xfrm>
          <a:noFill/>
          <a:ln>
            <a:noFill/>
          </a:ln>
        </p:spPr>
        <p:txBody>
          <a:bodyPr anchor="ctr"/>
          <a:lstStyle>
            <a:lvl1pPr>
              <a:defRPr kumimoji="1" lang="en-US" sz="1800" b="0" baseline="0" dirty="0">
                <a:solidFill>
                  <a:srgbClr val="5EB3DE"/>
                </a:solidFill>
                <a:latin typeface="Arial Bold"/>
                <a:cs typeface="Arial Bold"/>
              </a:defRPr>
            </a:lvl1pPr>
          </a:lstStyle>
          <a:p>
            <a:pPr lvl="0"/>
            <a:r>
              <a:rPr lang="en-US" dirty="0"/>
              <a:t>Click to edit Master text styles</a:t>
            </a:r>
          </a:p>
        </p:txBody>
      </p:sp>
      <p:sp>
        <p:nvSpPr>
          <p:cNvPr id="4" name="Footer Placeholder 21">
            <a:extLst>
              <a:ext uri="{FF2B5EF4-FFF2-40B4-BE49-F238E27FC236}">
                <a16:creationId xmlns:a16="http://schemas.microsoft.com/office/drawing/2014/main" id="{6B387386-3CD4-43C4-BFC1-04423C279EED}"/>
              </a:ext>
            </a:extLst>
          </p:cNvPr>
          <p:cNvSpPr>
            <a:spLocks noGrp="1"/>
          </p:cNvSpPr>
          <p:nvPr>
            <p:ph type="ftr" sz="quarter" idx="22"/>
          </p:nvPr>
        </p:nvSpPr>
        <p:spPr>
          <a:xfrm>
            <a:off x="784225" y="6032500"/>
            <a:ext cx="28956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500">
                <a:solidFill>
                  <a:srgbClr val="4D4D4D"/>
                </a:solidFill>
              </a:defRPr>
            </a:lvl1pPr>
          </a:lstStyle>
          <a:p>
            <a:pPr>
              <a:defRPr/>
            </a:pPr>
            <a:r>
              <a:rPr lang="en-US" altLang="en-US"/>
              <a:t>*This will be the style for footnotes.</a:t>
            </a:r>
          </a:p>
        </p:txBody>
      </p:sp>
    </p:spTree>
    <p:extLst>
      <p:ext uri="{BB962C8B-B14F-4D97-AF65-F5344CB8AC3E}">
        <p14:creationId xmlns:p14="http://schemas.microsoft.com/office/powerpoint/2010/main" val="410946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647D0F72-B23C-4115-9738-0E4C6504393B}"/>
              </a:ext>
            </a:extLst>
          </p:cNvPr>
          <p:cNvPicPr>
            <a:picLocks noChangeAspect="1"/>
          </p:cNvPicPr>
          <p:nvPr userDrawn="1"/>
        </p:nvPicPr>
        <p:blipFill>
          <a:blip r:embed="rId2">
            <a:extLst>
              <a:ext uri="{28A0092B-C50C-407E-A947-70E740481C1C}">
                <a14:useLocalDpi xmlns:a14="http://schemas.microsoft.com/office/drawing/2010/main" val="0"/>
              </a:ext>
            </a:extLst>
          </a:blip>
          <a:srcRect r="24989"/>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054912C-8F96-4959-BE4E-19AA596738B3}"/>
              </a:ext>
            </a:extLst>
          </p:cNvPr>
          <p:cNvCxnSpPr/>
          <p:nvPr/>
        </p:nvCxnSpPr>
        <p:spPr>
          <a:xfrm>
            <a:off x="434975" y="4656138"/>
            <a:ext cx="0" cy="121285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Colliers_Logo.png">
            <a:extLst>
              <a:ext uri="{FF2B5EF4-FFF2-40B4-BE49-F238E27FC236}">
                <a16:creationId xmlns:a16="http://schemas.microsoft.com/office/drawing/2014/main" id="{207BCFA4-500A-4BB4-AEB3-770AE66FC2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4638" y="5314950"/>
            <a:ext cx="811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83896" y="4406343"/>
            <a:ext cx="8229600" cy="808019"/>
          </a:xfrm>
        </p:spPr>
        <p:txBody>
          <a:bodyPr anchor="b"/>
          <a:lstStyle>
            <a:lvl1pPr>
              <a:defRPr sz="2800">
                <a:solidFill>
                  <a:schemeClr val="bg1"/>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784229" y="5344151"/>
            <a:ext cx="4080479" cy="307461"/>
          </a:xfrm>
        </p:spPr>
        <p:txBody>
          <a:bodyPr/>
          <a:lstStyle>
            <a:lvl1pPr>
              <a:defRPr sz="160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
        <p:nvSpPr>
          <p:cNvPr id="15" name="Text Placeholder 4"/>
          <p:cNvSpPr>
            <a:spLocks noGrp="1"/>
          </p:cNvSpPr>
          <p:nvPr>
            <p:ph type="body" sz="quarter" idx="11"/>
          </p:nvPr>
        </p:nvSpPr>
        <p:spPr>
          <a:xfrm>
            <a:off x="784227" y="5651612"/>
            <a:ext cx="3774309" cy="389867"/>
          </a:xfrm>
        </p:spPr>
        <p:txBody>
          <a:bodyPr/>
          <a:lstStyle>
            <a:lvl1pPr>
              <a:defRPr sz="90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333328061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180E1-327B-431C-94D8-12D2CEEA6589}"/>
              </a:ext>
            </a:extLst>
          </p:cNvPr>
          <p:cNvSpPr>
            <a:spLocks noGrp="1"/>
          </p:cNvSpPr>
          <p:nvPr>
            <p:ph type="dt" sz="half" idx="10"/>
          </p:nvPr>
        </p:nvSpPr>
        <p:spPr>
          <a:xfrm>
            <a:off x="7772400" y="6248400"/>
            <a:ext cx="990600" cy="365125"/>
          </a:xfrm>
          <a:prstGeom prst="rect">
            <a:avLst/>
          </a:prstGeom>
        </p:spPr>
        <p:txBody>
          <a:bodyPr/>
          <a:lstStyle>
            <a:lvl1pPr>
              <a:defRPr/>
            </a:lvl1pPr>
          </a:lstStyle>
          <a:p>
            <a:pPr>
              <a:defRPr/>
            </a:pPr>
            <a:fld id="{1B32F242-3129-4158-B9A9-DD9837365713}" type="datetimeFigureOut">
              <a:rPr lang="en-US"/>
              <a:pPr>
                <a:defRPr/>
              </a:pPr>
              <a:t>9/12/2022</a:t>
            </a:fld>
            <a:endParaRPr lang="en-US" dirty="0"/>
          </a:p>
        </p:txBody>
      </p:sp>
      <p:sp>
        <p:nvSpPr>
          <p:cNvPr id="5" name="Footer Placeholder 4">
            <a:extLst>
              <a:ext uri="{FF2B5EF4-FFF2-40B4-BE49-F238E27FC236}">
                <a16:creationId xmlns:a16="http://schemas.microsoft.com/office/drawing/2014/main" id="{AAD09E0E-4839-45DD-B484-361384C773DA}"/>
              </a:ext>
            </a:extLst>
          </p:cNvPr>
          <p:cNvSpPr>
            <a:spLocks noGrp="1"/>
          </p:cNvSpPr>
          <p:nvPr>
            <p:ph type="ftr" sz="quarter" idx="11"/>
          </p:nvPr>
        </p:nvSpPr>
        <p:spPr>
          <a:xfrm>
            <a:off x="787400" y="6032500"/>
            <a:ext cx="2895600" cy="366713"/>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12A977-1058-42C9-8F16-367C97D027EE}"/>
              </a:ext>
            </a:extLst>
          </p:cNvPr>
          <p:cNvSpPr>
            <a:spLocks noGrp="1"/>
          </p:cNvSpPr>
          <p:nvPr>
            <p:ph type="sldNum" sz="quarter" idx="12"/>
          </p:nvPr>
        </p:nvSpPr>
        <p:spPr>
          <a:xfrm>
            <a:off x="438150" y="6300788"/>
            <a:ext cx="244475" cy="36671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ABFFE65-BA23-4B68-9F35-2430887F7ADA}" type="slidenum">
              <a:rPr lang="en-US" altLang="en-US"/>
              <a:pPr>
                <a:defRPr/>
              </a:pPr>
              <a:t>‹#›</a:t>
            </a:fld>
            <a:endParaRPr lang="en-US" altLang="en-US" dirty="0"/>
          </a:p>
        </p:txBody>
      </p:sp>
    </p:spTree>
    <p:extLst>
      <p:ext uri="{BB962C8B-B14F-4D97-AF65-F5344CB8AC3E}">
        <p14:creationId xmlns:p14="http://schemas.microsoft.com/office/powerpoint/2010/main" val="88881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ayout Only - Grey">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38"/>
            <a:ext cx="8229600" cy="808019"/>
          </a:xfrm>
        </p:spPr>
        <p:txBody>
          <a:bodyPr/>
          <a:lstStyle/>
          <a:p>
            <a:r>
              <a:rPr lang="en-US" altLang="ja-JP" dirty="0"/>
              <a:t>Click to edit Master title style</a:t>
            </a:r>
            <a:endParaRPr lang="en-US" dirty="0"/>
          </a:p>
        </p:txBody>
      </p:sp>
      <p:sp>
        <p:nvSpPr>
          <p:cNvPr id="3" name="Footer Placeholder 21">
            <a:extLst>
              <a:ext uri="{FF2B5EF4-FFF2-40B4-BE49-F238E27FC236}">
                <a16:creationId xmlns:a16="http://schemas.microsoft.com/office/drawing/2014/main" id="{424C5AEF-431C-439D-874C-7C182A503166}"/>
              </a:ext>
            </a:extLst>
          </p:cNvPr>
          <p:cNvSpPr>
            <a:spLocks noGrp="1"/>
          </p:cNvSpPr>
          <p:nvPr>
            <p:ph type="ftr" sz="quarter" idx="10"/>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3176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ayout Only - Grey with subhead">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39"/>
            <a:ext cx="8229600" cy="443227"/>
          </a:xfrm>
        </p:spPr>
        <p:txBody>
          <a:bodyPr/>
          <a:lstStyle/>
          <a:p>
            <a:r>
              <a:rPr lang="en-US" altLang="ja-JP" dirty="0"/>
              <a:t>Click to edit Master title style</a:t>
            </a:r>
            <a:endParaRPr lang="en-US" dirty="0"/>
          </a:p>
        </p:txBody>
      </p:sp>
      <p:sp>
        <p:nvSpPr>
          <p:cNvPr id="7" name="Text Placeholder 3"/>
          <p:cNvSpPr>
            <a:spLocks noGrp="1"/>
          </p:cNvSpPr>
          <p:nvPr>
            <p:ph type="body" sz="quarter" idx="21"/>
          </p:nvPr>
        </p:nvSpPr>
        <p:spPr>
          <a:xfrm>
            <a:off x="784225" y="995366"/>
            <a:ext cx="8229600" cy="358775"/>
          </a:xfrm>
          <a:noFill/>
          <a:ln>
            <a:noFill/>
          </a:ln>
        </p:spPr>
        <p:txBody>
          <a:bodyPr anchor="ctr"/>
          <a:lstStyle>
            <a:lvl1pPr>
              <a:defRPr kumimoji="1" lang="en-US" sz="1800" b="0" baseline="0" dirty="0">
                <a:solidFill>
                  <a:srgbClr val="5EB3DE"/>
                </a:solidFill>
                <a:latin typeface="Arial Bold"/>
                <a:cs typeface="Arial Bold"/>
              </a:defRPr>
            </a:lvl1pPr>
          </a:lstStyle>
          <a:p>
            <a:pPr lvl="0"/>
            <a:r>
              <a:rPr lang="en-US" dirty="0"/>
              <a:t>Click to edit Master text styles</a:t>
            </a:r>
          </a:p>
        </p:txBody>
      </p:sp>
      <p:sp>
        <p:nvSpPr>
          <p:cNvPr id="4" name="Footer Placeholder 21">
            <a:extLst>
              <a:ext uri="{FF2B5EF4-FFF2-40B4-BE49-F238E27FC236}">
                <a16:creationId xmlns:a16="http://schemas.microsoft.com/office/drawing/2014/main" id="{4E5B3F7B-B78C-4853-8C65-64DE77824709}"/>
              </a:ext>
            </a:extLst>
          </p:cNvPr>
          <p:cNvSpPr>
            <a:spLocks noGrp="1"/>
          </p:cNvSpPr>
          <p:nvPr>
            <p:ph type="ftr" sz="quarter" idx="22"/>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069721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Layout Only - Gre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CCC356A-E6A1-46FA-A7BD-031554D5BFDB}"/>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4D4D4D"/>
                </a:solidFill>
              </a:rPr>
              <a:t>Confidential – Colliers International 2014</a:t>
            </a:r>
          </a:p>
        </p:txBody>
      </p:sp>
      <p:sp>
        <p:nvSpPr>
          <p:cNvPr id="13" name="Title 12"/>
          <p:cNvSpPr>
            <a:spLocks noGrp="1"/>
          </p:cNvSpPr>
          <p:nvPr>
            <p:ph type="title"/>
          </p:nvPr>
        </p:nvSpPr>
        <p:spPr>
          <a:xfrm>
            <a:off x="783896" y="552138"/>
            <a:ext cx="8229600" cy="808019"/>
          </a:xfrm>
        </p:spPr>
        <p:txBody>
          <a:bodyPr/>
          <a:lstStyle/>
          <a:p>
            <a:r>
              <a:rPr lang="en-US" altLang="ja-JP" dirty="0"/>
              <a:t>Click to edit Master title style</a:t>
            </a:r>
            <a:endParaRPr lang="en-US" dirty="0"/>
          </a:p>
        </p:txBody>
      </p:sp>
      <p:sp>
        <p:nvSpPr>
          <p:cNvPr id="4" name="Slide Number Placeholder 5">
            <a:extLst>
              <a:ext uri="{FF2B5EF4-FFF2-40B4-BE49-F238E27FC236}">
                <a16:creationId xmlns:a16="http://schemas.microsoft.com/office/drawing/2014/main" id="{9FA1FBDD-14C2-4B5D-8810-05A71DBE2D52}"/>
              </a:ext>
            </a:extLst>
          </p:cNvPr>
          <p:cNvSpPr>
            <a:spLocks noGrp="1"/>
          </p:cNvSpPr>
          <p:nvPr>
            <p:ph type="sldNum" sz="quarter" idx="10"/>
          </p:nvPr>
        </p:nvSpPr>
        <p:spPr/>
        <p:txBody>
          <a:bodyPr/>
          <a:lstStyle>
            <a:lvl1pPr eaLnBrk="0" hangingPunct="0">
              <a:defRPr>
                <a:ea typeface="ヒラギノ角ゴ Pro W3"/>
              </a:defRPr>
            </a:lvl1pPr>
          </a:lstStyle>
          <a:p>
            <a:pPr>
              <a:defRPr/>
            </a:pPr>
            <a:fld id="{869D39F9-0793-40ED-9FFC-31426B443239}" type="slidenum">
              <a:rPr lang="en-US" altLang="ja-JP"/>
              <a:pPr>
                <a:defRPr/>
              </a:pPr>
              <a:t>‹#›</a:t>
            </a:fld>
            <a:endParaRPr lang="en-US" altLang="ja-JP" dirty="0"/>
          </a:p>
        </p:txBody>
      </p:sp>
      <p:sp>
        <p:nvSpPr>
          <p:cNvPr id="5" name="Footer Placeholder 21">
            <a:extLst>
              <a:ext uri="{FF2B5EF4-FFF2-40B4-BE49-F238E27FC236}">
                <a16:creationId xmlns:a16="http://schemas.microsoft.com/office/drawing/2014/main" id="{B99E822B-9C63-4049-9859-D5812FD5C7E5}"/>
              </a:ext>
            </a:extLst>
          </p:cNvPr>
          <p:cNvSpPr>
            <a:spLocks noGrp="1"/>
          </p:cNvSpPr>
          <p:nvPr>
            <p:ph type="ftr" sz="quarter" idx="11"/>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11589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Only - Blu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10B3E19E-CA1A-488E-94EB-7E4C97DA71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E77ED2A-EB78-45E0-9A4B-7EC96EDE1560}"/>
              </a:ext>
            </a:extLst>
          </p:cNvPr>
          <p:cNvCxnSpPr/>
          <p:nvPr/>
        </p:nvCxnSpPr>
        <p:spPr>
          <a:xfrm>
            <a:off x="434975" y="569913"/>
            <a:ext cx="0" cy="814387"/>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a:extLst>
              <a:ext uri="{FF2B5EF4-FFF2-40B4-BE49-F238E27FC236}">
                <a16:creationId xmlns:a16="http://schemas.microsoft.com/office/drawing/2014/main" id="{92283649-BF96-4498-B2D3-9814C002A71B}"/>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FFFFFF"/>
                </a:solidFill>
              </a:rPr>
              <a:t>Confidential – Colliers International 2014</a:t>
            </a:r>
          </a:p>
        </p:txBody>
      </p:sp>
      <p:pic>
        <p:nvPicPr>
          <p:cNvPr id="6" name="Picture 12" descr="Corner_Sash.png">
            <a:extLst>
              <a:ext uri="{FF2B5EF4-FFF2-40B4-BE49-F238E27FC236}">
                <a16:creationId xmlns:a16="http://schemas.microsoft.com/office/drawing/2014/main" id="{17F2E7C6-6EAE-4511-ACF8-9EFBE218E7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83896" y="552138"/>
            <a:ext cx="8229600" cy="808019"/>
          </a:xfrm>
        </p:spPr>
        <p:txBody>
          <a:bodyPr/>
          <a:lstStyle>
            <a:lvl1pPr>
              <a:defRPr>
                <a:solidFill>
                  <a:schemeClr val="bg1"/>
                </a:solidFill>
              </a:defRPr>
            </a:lvl1pPr>
          </a:lstStyle>
          <a:p>
            <a:r>
              <a:rPr lang="en-US" altLang="ja-JP" dirty="0"/>
              <a:t>Click to edit Master title style</a:t>
            </a:r>
            <a:endParaRPr lang="en-US" dirty="0"/>
          </a:p>
        </p:txBody>
      </p:sp>
      <p:sp>
        <p:nvSpPr>
          <p:cNvPr id="7" name="Slide Number Placeholder 5">
            <a:extLst>
              <a:ext uri="{FF2B5EF4-FFF2-40B4-BE49-F238E27FC236}">
                <a16:creationId xmlns:a16="http://schemas.microsoft.com/office/drawing/2014/main" id="{E541641E-6C47-4234-A06C-C56CD483C180}"/>
              </a:ext>
            </a:extLst>
          </p:cNvPr>
          <p:cNvSpPr>
            <a:spLocks noGrp="1"/>
          </p:cNvSpPr>
          <p:nvPr>
            <p:ph type="sldNum" sz="quarter" idx="10"/>
          </p:nvPr>
        </p:nvSpPr>
        <p:spPr/>
        <p:txBody>
          <a:bodyPr/>
          <a:lstStyle>
            <a:lvl1pPr eaLnBrk="0" hangingPunct="0">
              <a:defRPr>
                <a:solidFill>
                  <a:srgbClr val="FFFFFF"/>
                </a:solidFill>
                <a:ea typeface="ヒラギノ角ゴ Pro W3"/>
              </a:defRPr>
            </a:lvl1pPr>
          </a:lstStyle>
          <a:p>
            <a:pPr>
              <a:defRPr/>
            </a:pPr>
            <a:fld id="{3B37C5C9-2083-4484-A786-09D360FBB079}" type="slidenum">
              <a:rPr lang="en-US" altLang="ja-JP"/>
              <a:pPr>
                <a:defRPr/>
              </a:pPr>
              <a:t>‹#›</a:t>
            </a:fld>
            <a:endParaRPr lang="en-US" altLang="ja-JP" dirty="0"/>
          </a:p>
        </p:txBody>
      </p:sp>
      <p:sp>
        <p:nvSpPr>
          <p:cNvPr id="8" name="Footer Placeholder 21">
            <a:extLst>
              <a:ext uri="{FF2B5EF4-FFF2-40B4-BE49-F238E27FC236}">
                <a16:creationId xmlns:a16="http://schemas.microsoft.com/office/drawing/2014/main" id="{00E1E10C-1846-4261-8CBB-4A4308370A9D}"/>
              </a:ext>
            </a:extLst>
          </p:cNvPr>
          <p:cNvSpPr>
            <a:spLocks noGrp="1"/>
          </p:cNvSpPr>
          <p:nvPr>
            <p:ph type="ftr" sz="quarter" idx="11"/>
          </p:nvPr>
        </p:nvSpPr>
        <p:spPr>
          <a:xfrm>
            <a:off x="784225" y="6032500"/>
            <a:ext cx="2895600" cy="366713"/>
          </a:xfrm>
        </p:spPr>
        <p:txBody>
          <a:bodyPr/>
          <a:lstStyle>
            <a:lvl1pPr>
              <a:defRPr>
                <a:solidFill>
                  <a:srgbClr val="4B4B4B"/>
                </a:solidFill>
              </a:defRPr>
            </a:lvl1pPr>
          </a:lstStyle>
          <a:p>
            <a:pPr>
              <a:defRPr/>
            </a:pPr>
            <a:r>
              <a:rPr lang="en-US" altLang="en-US"/>
              <a:t>*This will be the style for footnotes.</a:t>
            </a:r>
          </a:p>
        </p:txBody>
      </p:sp>
    </p:spTree>
    <p:extLst>
      <p:ext uri="{BB962C8B-B14F-4D97-AF65-F5344CB8AC3E}">
        <p14:creationId xmlns:p14="http://schemas.microsoft.com/office/powerpoint/2010/main" val="1004791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5958F3B0-4C55-40E7-8A5F-9EF67E8FB1CD}"/>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4D4D4D"/>
                </a:solidFill>
              </a:rPr>
              <a:t>Confidential – Colliers International 2014</a:t>
            </a:r>
          </a:p>
        </p:txBody>
      </p:sp>
      <p:sp>
        <p:nvSpPr>
          <p:cNvPr id="4" name="Text Placeholder 3"/>
          <p:cNvSpPr>
            <a:spLocks noGrp="1"/>
          </p:cNvSpPr>
          <p:nvPr>
            <p:ph type="body" sz="quarter" idx="22"/>
          </p:nvPr>
        </p:nvSpPr>
        <p:spPr>
          <a:xfrm>
            <a:off x="784229" y="1845736"/>
            <a:ext cx="3787775" cy="31072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783896" y="552138"/>
            <a:ext cx="8229600" cy="808019"/>
          </a:xfrm>
        </p:spPr>
        <p:txBody>
          <a:bodyPr/>
          <a:lstStyle>
            <a:lvl1pPr>
              <a:defRPr baseline="0"/>
            </a:lvl1pPr>
          </a:lstStyle>
          <a:p>
            <a:r>
              <a:rPr lang="en-US" altLang="ja-JP"/>
              <a:t>Click to edit Master title style</a:t>
            </a:r>
            <a:endParaRPr lang="en-US" dirty="0"/>
          </a:p>
        </p:txBody>
      </p:sp>
      <p:sp>
        <p:nvSpPr>
          <p:cNvPr id="5" name="Text Placeholder 4"/>
          <p:cNvSpPr>
            <a:spLocks noGrp="1"/>
          </p:cNvSpPr>
          <p:nvPr>
            <p:ph type="body" sz="quarter" idx="16"/>
          </p:nvPr>
        </p:nvSpPr>
        <p:spPr>
          <a:xfrm>
            <a:off x="4800604" y="1845783"/>
            <a:ext cx="2949575" cy="382645"/>
          </a:xfrm>
        </p:spPr>
        <p:txBody>
          <a:bodyPr/>
          <a:lstStyle>
            <a:lvl1pPr>
              <a:defRPr b="1" baseline="0">
                <a:latin typeface="Arial Bold"/>
                <a:cs typeface="Arial Bold"/>
              </a:defRPr>
            </a:lvl1pPr>
          </a:lstStyle>
          <a:p>
            <a:pPr lvl="0"/>
            <a:r>
              <a:rPr lang="en-US" altLang="ja-JP" dirty="0"/>
              <a:t>Click to edit Master text styles</a:t>
            </a:r>
          </a:p>
        </p:txBody>
      </p:sp>
      <p:sp>
        <p:nvSpPr>
          <p:cNvPr id="7" name="Slide Number Placeholder 5">
            <a:extLst>
              <a:ext uri="{FF2B5EF4-FFF2-40B4-BE49-F238E27FC236}">
                <a16:creationId xmlns:a16="http://schemas.microsoft.com/office/drawing/2014/main" id="{8C7F76DB-0412-4187-B879-6CF4E0666806}"/>
              </a:ext>
            </a:extLst>
          </p:cNvPr>
          <p:cNvSpPr>
            <a:spLocks noGrp="1"/>
          </p:cNvSpPr>
          <p:nvPr>
            <p:ph type="sldNum" sz="quarter" idx="23"/>
          </p:nvPr>
        </p:nvSpPr>
        <p:spPr/>
        <p:txBody>
          <a:bodyPr/>
          <a:lstStyle>
            <a:lvl1pPr eaLnBrk="0" hangingPunct="0">
              <a:defRPr>
                <a:ea typeface="ヒラギノ角ゴ Pro W3"/>
              </a:defRPr>
            </a:lvl1pPr>
          </a:lstStyle>
          <a:p>
            <a:pPr>
              <a:defRPr/>
            </a:pPr>
            <a:fld id="{B1D4767A-A790-4324-A3D3-26227BCD8093}" type="slidenum">
              <a:rPr lang="en-US" altLang="ja-JP"/>
              <a:pPr>
                <a:defRPr/>
              </a:pPr>
              <a:t>‹#›</a:t>
            </a:fld>
            <a:endParaRPr lang="en-US" altLang="ja-JP" dirty="0"/>
          </a:p>
        </p:txBody>
      </p:sp>
      <p:sp>
        <p:nvSpPr>
          <p:cNvPr id="8" name="Footer Placeholder 21">
            <a:extLst>
              <a:ext uri="{FF2B5EF4-FFF2-40B4-BE49-F238E27FC236}">
                <a16:creationId xmlns:a16="http://schemas.microsoft.com/office/drawing/2014/main" id="{1D1174FC-C087-49BB-AD1F-0BE43078C9B9}"/>
              </a:ext>
            </a:extLst>
          </p:cNvPr>
          <p:cNvSpPr>
            <a:spLocks noGrp="1"/>
          </p:cNvSpPr>
          <p:nvPr>
            <p:ph type="ftr" sz="quarter" idx="24"/>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158890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Bulleted Content ">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A772C42-E2E6-473D-ADD3-F70CD00DA89E}"/>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4D4D4D"/>
                </a:solidFill>
              </a:rPr>
              <a:t>Confidential – Colliers International 2014</a:t>
            </a:r>
          </a:p>
        </p:txBody>
      </p:sp>
      <p:sp>
        <p:nvSpPr>
          <p:cNvPr id="13" name="Title 12"/>
          <p:cNvSpPr>
            <a:spLocks noGrp="1"/>
          </p:cNvSpPr>
          <p:nvPr>
            <p:ph type="title"/>
          </p:nvPr>
        </p:nvSpPr>
        <p:spPr>
          <a:xfrm>
            <a:off x="783896" y="552138"/>
            <a:ext cx="8229600" cy="808019"/>
          </a:xfrm>
        </p:spPr>
        <p:txBody>
          <a:bodyPr/>
          <a:lstStyle>
            <a:lvl1pPr>
              <a:defRPr baseline="0"/>
            </a:lvl1pPr>
          </a:lstStyle>
          <a:p>
            <a:r>
              <a:rPr lang="en-US" altLang="ja-JP"/>
              <a:t>Click to edit Master title style</a:t>
            </a:r>
            <a:endParaRPr lang="en-US" dirty="0"/>
          </a:p>
        </p:txBody>
      </p:sp>
      <p:sp>
        <p:nvSpPr>
          <p:cNvPr id="3" name="Text Placeholder 2"/>
          <p:cNvSpPr>
            <a:spLocks noGrp="1"/>
          </p:cNvSpPr>
          <p:nvPr>
            <p:ph type="body" sz="quarter" idx="18"/>
          </p:nvPr>
        </p:nvSpPr>
        <p:spPr>
          <a:xfrm>
            <a:off x="787400" y="1845736"/>
            <a:ext cx="5741988" cy="3710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4C9C07C-5EA0-4DE3-8857-1A75D1B47080}"/>
              </a:ext>
            </a:extLst>
          </p:cNvPr>
          <p:cNvSpPr>
            <a:spLocks noGrp="1"/>
          </p:cNvSpPr>
          <p:nvPr>
            <p:ph type="sldNum" sz="quarter" idx="19"/>
          </p:nvPr>
        </p:nvSpPr>
        <p:spPr/>
        <p:txBody>
          <a:bodyPr/>
          <a:lstStyle>
            <a:lvl1pPr eaLnBrk="0" hangingPunct="0">
              <a:defRPr>
                <a:ea typeface="ヒラギノ角ゴ Pro W3"/>
              </a:defRPr>
            </a:lvl1pPr>
          </a:lstStyle>
          <a:p>
            <a:pPr>
              <a:defRPr/>
            </a:pPr>
            <a:fld id="{F9D3098A-E5FA-4234-A3DC-1D4A910738E6}" type="slidenum">
              <a:rPr lang="en-US" altLang="ja-JP"/>
              <a:pPr>
                <a:defRPr/>
              </a:pPr>
              <a:t>‹#›</a:t>
            </a:fld>
            <a:endParaRPr lang="en-US" altLang="ja-JP" dirty="0"/>
          </a:p>
        </p:txBody>
      </p:sp>
      <p:sp>
        <p:nvSpPr>
          <p:cNvPr id="6" name="Footer Placeholder 21">
            <a:extLst>
              <a:ext uri="{FF2B5EF4-FFF2-40B4-BE49-F238E27FC236}">
                <a16:creationId xmlns:a16="http://schemas.microsoft.com/office/drawing/2014/main" id="{029D4DFB-6217-4488-B05F-0FCAF67FB2FF}"/>
              </a:ext>
            </a:extLst>
          </p:cNvPr>
          <p:cNvSpPr>
            <a:spLocks noGrp="1"/>
          </p:cNvSpPr>
          <p:nvPr>
            <p:ph type="ftr" sz="quarter" idx="20"/>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417385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n-Bulleted Content with subhea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B80397E9-2202-4A13-83B6-9EC3B020F737}"/>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4D4D4D"/>
                </a:solidFill>
              </a:rPr>
              <a:t>Confidential – Colliers International 2014</a:t>
            </a:r>
          </a:p>
        </p:txBody>
      </p:sp>
      <p:sp>
        <p:nvSpPr>
          <p:cNvPr id="13" name="Title 12"/>
          <p:cNvSpPr>
            <a:spLocks noGrp="1"/>
          </p:cNvSpPr>
          <p:nvPr>
            <p:ph type="title"/>
          </p:nvPr>
        </p:nvSpPr>
        <p:spPr>
          <a:xfrm>
            <a:off x="783896" y="552137"/>
            <a:ext cx="8229600" cy="442962"/>
          </a:xfrm>
        </p:spPr>
        <p:txBody>
          <a:bodyPr/>
          <a:lstStyle>
            <a:lvl1pPr>
              <a:defRPr baseline="0"/>
            </a:lvl1pPr>
          </a:lstStyle>
          <a:p>
            <a:r>
              <a:rPr lang="en-US" altLang="ja-JP"/>
              <a:t>Click to edit Master title style</a:t>
            </a:r>
            <a:endParaRPr lang="en-US" dirty="0"/>
          </a:p>
        </p:txBody>
      </p:sp>
      <p:sp>
        <p:nvSpPr>
          <p:cNvPr id="3" name="Text Placeholder 2"/>
          <p:cNvSpPr>
            <a:spLocks noGrp="1"/>
          </p:cNvSpPr>
          <p:nvPr>
            <p:ph type="body" sz="quarter" idx="18"/>
          </p:nvPr>
        </p:nvSpPr>
        <p:spPr>
          <a:xfrm>
            <a:off x="787400" y="1845736"/>
            <a:ext cx="5741988" cy="3710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21"/>
          </p:nvPr>
        </p:nvSpPr>
        <p:spPr>
          <a:xfrm>
            <a:off x="784225" y="995366"/>
            <a:ext cx="8229600" cy="358775"/>
          </a:xfrm>
          <a:noFill/>
          <a:ln>
            <a:noFill/>
          </a:ln>
        </p:spPr>
        <p:txBody>
          <a:bodyPr anchor="ctr"/>
          <a:lstStyle>
            <a:lvl1pPr>
              <a:defRPr kumimoji="1" lang="en-US" sz="1800" b="0" baseline="0" dirty="0">
                <a:solidFill>
                  <a:srgbClr val="5EB3DE"/>
                </a:solidFill>
                <a:latin typeface="Arial Bold"/>
                <a:cs typeface="Arial Bold"/>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8E126816-E290-4612-AC02-A055701AC71C}"/>
              </a:ext>
            </a:extLst>
          </p:cNvPr>
          <p:cNvSpPr>
            <a:spLocks noGrp="1"/>
          </p:cNvSpPr>
          <p:nvPr>
            <p:ph type="sldNum" sz="quarter" idx="22"/>
          </p:nvPr>
        </p:nvSpPr>
        <p:spPr/>
        <p:txBody>
          <a:bodyPr/>
          <a:lstStyle>
            <a:lvl1pPr eaLnBrk="0" hangingPunct="0">
              <a:defRPr>
                <a:ea typeface="ヒラギノ角ゴ Pro W3"/>
              </a:defRPr>
            </a:lvl1pPr>
          </a:lstStyle>
          <a:p>
            <a:pPr>
              <a:defRPr/>
            </a:pPr>
            <a:fld id="{CEC16A36-F427-4CD9-B015-9952687BE098}" type="slidenum">
              <a:rPr lang="en-US" altLang="ja-JP"/>
              <a:pPr>
                <a:defRPr/>
              </a:pPr>
              <a:t>‹#›</a:t>
            </a:fld>
            <a:endParaRPr lang="en-US" altLang="ja-JP" dirty="0"/>
          </a:p>
        </p:txBody>
      </p:sp>
      <p:sp>
        <p:nvSpPr>
          <p:cNvPr id="7" name="Footer Placeholder 21">
            <a:extLst>
              <a:ext uri="{FF2B5EF4-FFF2-40B4-BE49-F238E27FC236}">
                <a16:creationId xmlns:a16="http://schemas.microsoft.com/office/drawing/2014/main" id="{FF364B4A-8155-44B5-BAC8-6D992524DE34}"/>
              </a:ext>
            </a:extLst>
          </p:cNvPr>
          <p:cNvSpPr>
            <a:spLocks noGrp="1"/>
          </p:cNvSpPr>
          <p:nvPr>
            <p:ph type="ftr" sz="quarter" idx="23"/>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044730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 Photos">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EA8FBFD9-1D49-4294-B58A-43982CD5847A}"/>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4D4D4D"/>
                </a:solidFill>
              </a:rPr>
              <a:t>Confidential – Colliers International 2014</a:t>
            </a:r>
          </a:p>
        </p:txBody>
      </p:sp>
      <p:sp>
        <p:nvSpPr>
          <p:cNvPr id="13" name="Title 12"/>
          <p:cNvSpPr>
            <a:spLocks noGrp="1"/>
          </p:cNvSpPr>
          <p:nvPr>
            <p:ph type="title"/>
          </p:nvPr>
        </p:nvSpPr>
        <p:spPr>
          <a:xfrm>
            <a:off x="783897" y="391553"/>
            <a:ext cx="3551362" cy="1155977"/>
          </a:xfrm>
        </p:spPr>
        <p:txBody>
          <a:bodyPr/>
          <a:lstStyle>
            <a:lvl1pPr>
              <a:defRPr baseline="0"/>
            </a:lvl1pPr>
          </a:lstStyle>
          <a:p>
            <a:r>
              <a:rPr lang="en-US" altLang="ja-JP"/>
              <a:t>Click to edit Master title style</a:t>
            </a:r>
            <a:endParaRPr lang="en-US" dirty="0"/>
          </a:p>
        </p:txBody>
      </p:sp>
      <p:sp>
        <p:nvSpPr>
          <p:cNvPr id="7" name="Picture Placeholder 6"/>
          <p:cNvSpPr>
            <a:spLocks noGrp="1"/>
          </p:cNvSpPr>
          <p:nvPr>
            <p:ph type="pic" sz="quarter" idx="17"/>
          </p:nvPr>
        </p:nvSpPr>
        <p:spPr>
          <a:xfrm>
            <a:off x="4800601" y="569388"/>
            <a:ext cx="3054350" cy="4057649"/>
          </a:xfrm>
          <a:noFill/>
          <a:ln>
            <a:noFill/>
          </a:ln>
        </p:spPr>
        <p:txBody>
          <a:bodyPr rtlCol="0" anchor="ctr">
            <a:noAutofit/>
          </a:bodyPr>
          <a:lstStyle>
            <a:lvl1pPr algn="ctr">
              <a:defRPr/>
            </a:lvl1pPr>
          </a:lstStyle>
          <a:p>
            <a:pPr lvl="0"/>
            <a:r>
              <a:rPr lang="en-US" altLang="ja-JP" noProof="0" dirty="0"/>
              <a:t>Drag picture to placeholder or click icon to add</a:t>
            </a:r>
            <a:endParaRPr lang="en-US" noProof="0" dirty="0"/>
          </a:p>
        </p:txBody>
      </p:sp>
      <p:sp>
        <p:nvSpPr>
          <p:cNvPr id="14" name="Picture Placeholder 6"/>
          <p:cNvSpPr>
            <a:spLocks noGrp="1"/>
          </p:cNvSpPr>
          <p:nvPr>
            <p:ph type="pic" sz="quarter" idx="18"/>
          </p:nvPr>
        </p:nvSpPr>
        <p:spPr>
          <a:xfrm>
            <a:off x="4800604" y="4773959"/>
            <a:ext cx="2080153" cy="1259157"/>
          </a:xfrm>
          <a:noFill/>
          <a:ln>
            <a:noFill/>
          </a:ln>
        </p:spPr>
        <p:txBody>
          <a:bodyPr rtlCol="0" anchor="ctr">
            <a:noAutofit/>
          </a:bodyPr>
          <a:lstStyle>
            <a:lvl1pPr algn="ctr">
              <a:defRPr sz="1000"/>
            </a:lvl1pPr>
          </a:lstStyle>
          <a:p>
            <a:pPr lvl="0"/>
            <a:r>
              <a:rPr lang="en-US" altLang="ja-JP" noProof="0" dirty="0"/>
              <a:t>Drag picture to placeholder or click icon to add</a:t>
            </a:r>
            <a:endParaRPr lang="en-US" noProof="0" dirty="0"/>
          </a:p>
        </p:txBody>
      </p:sp>
      <p:sp>
        <p:nvSpPr>
          <p:cNvPr id="4" name="Text Placeholder 3"/>
          <p:cNvSpPr>
            <a:spLocks noGrp="1"/>
          </p:cNvSpPr>
          <p:nvPr>
            <p:ph type="body" sz="quarter" idx="21"/>
          </p:nvPr>
        </p:nvSpPr>
        <p:spPr>
          <a:xfrm>
            <a:off x="784228" y="1947335"/>
            <a:ext cx="3559175" cy="3680884"/>
          </a:xfrm>
        </p:spPr>
        <p:txBody>
          <a:bodyPr/>
          <a:lstStyle>
            <a:lvl1pPr>
              <a:defRPr baseline="0">
                <a:latin typeface="Arial Bold" panose="020B0704020202020204" pitchFamily="34" charset="0"/>
                <a:cs typeface="Arial Bold" panose="020B0704020202020204" pitchFamily="34" charset="0"/>
              </a:defRPr>
            </a:lvl1pPr>
            <a:lvl2pPr>
              <a:defRPr baseline="0"/>
            </a:lvl2pPr>
            <a:lvl3pPr>
              <a:defRPr baseline="0"/>
            </a:lvl3pPr>
          </a:lstStyle>
          <a:p>
            <a:pPr lvl="0"/>
            <a:r>
              <a:rPr lang="en-US" dirty="0"/>
              <a:t>Click to edit Master text styles</a:t>
            </a:r>
          </a:p>
          <a:p>
            <a:pPr lvl="1"/>
            <a:r>
              <a:rPr lang="en-US" dirty="0"/>
              <a:t>Insert text for sub-bullet</a:t>
            </a:r>
          </a:p>
          <a:p>
            <a:pPr lvl="1"/>
            <a:r>
              <a:rPr lang="en-US" dirty="0" err="1"/>
              <a:t>Lorum</a:t>
            </a:r>
            <a:r>
              <a:rPr lang="en-US" dirty="0"/>
              <a:t> </a:t>
            </a:r>
            <a:r>
              <a:rPr lang="en-US" dirty="0" err="1"/>
              <a:t>ipsum</a:t>
            </a:r>
            <a:r>
              <a:rPr lang="en-US" dirty="0"/>
              <a:t> dolor sit </a:t>
            </a:r>
            <a:r>
              <a:rPr lang="en-US" dirty="0" err="1"/>
              <a:t>amet</a:t>
            </a:r>
            <a:endParaRPr lang="en-US" dirty="0"/>
          </a:p>
          <a:p>
            <a:pPr lvl="1"/>
            <a:r>
              <a:rPr lang="en-US" dirty="0" err="1"/>
              <a:t>Vollorem</a:t>
            </a:r>
            <a:r>
              <a:rPr lang="en-US" dirty="0"/>
              <a:t> </a:t>
            </a:r>
            <a:r>
              <a:rPr lang="en-US" dirty="0" err="1"/>
              <a:t>est</a:t>
            </a:r>
            <a:r>
              <a:rPr lang="en-US" dirty="0"/>
              <a:t> </a:t>
            </a:r>
            <a:r>
              <a:rPr lang="en-US" dirty="0" err="1"/>
              <a:t>fugias</a:t>
            </a:r>
            <a:endParaRPr lang="en-US" dirty="0"/>
          </a:p>
          <a:p>
            <a:pPr lvl="2"/>
            <a:r>
              <a:rPr lang="en-US" dirty="0"/>
              <a:t>Insert tertiary level text</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F03EED78-09FF-4F62-BF3D-D2EA824AEEA9}"/>
              </a:ext>
            </a:extLst>
          </p:cNvPr>
          <p:cNvSpPr>
            <a:spLocks noGrp="1"/>
          </p:cNvSpPr>
          <p:nvPr>
            <p:ph type="sldNum" sz="quarter" idx="22"/>
          </p:nvPr>
        </p:nvSpPr>
        <p:spPr/>
        <p:txBody>
          <a:bodyPr/>
          <a:lstStyle>
            <a:lvl1pPr eaLnBrk="0" hangingPunct="0">
              <a:defRPr>
                <a:ea typeface="ヒラギノ角ゴ Pro W3"/>
              </a:defRPr>
            </a:lvl1pPr>
          </a:lstStyle>
          <a:p>
            <a:pPr>
              <a:defRPr/>
            </a:pPr>
            <a:fld id="{46F96BD6-5ECD-4ED7-8A6E-F895E372FAE5}" type="slidenum">
              <a:rPr lang="en-US" altLang="ja-JP"/>
              <a:pPr>
                <a:defRPr/>
              </a:pPr>
              <a:t>‹#›</a:t>
            </a:fld>
            <a:endParaRPr lang="en-US" altLang="ja-JP" dirty="0"/>
          </a:p>
        </p:txBody>
      </p:sp>
      <p:sp>
        <p:nvSpPr>
          <p:cNvPr id="9" name="Footer Placeholder 21">
            <a:extLst>
              <a:ext uri="{FF2B5EF4-FFF2-40B4-BE49-F238E27FC236}">
                <a16:creationId xmlns:a16="http://schemas.microsoft.com/office/drawing/2014/main" id="{2D266E7A-E7EA-4CD4-AD8C-A996725FCD03}"/>
              </a:ext>
            </a:extLst>
          </p:cNvPr>
          <p:cNvSpPr>
            <a:spLocks noGrp="1"/>
          </p:cNvSpPr>
          <p:nvPr>
            <p:ph type="ftr" sz="quarter" idx="23"/>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977558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Bulleted + Photos">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BF82FD29-5C9C-4583-9282-3D3276F867AB}"/>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57189" eaLnBrk="1" hangingPunct="1">
              <a:defRPr/>
            </a:pPr>
            <a:r>
              <a:rPr lang="en-US" altLang="ja-JP" sz="500" dirty="0">
                <a:solidFill>
                  <a:srgbClr val="4D4D4D"/>
                </a:solidFill>
              </a:rPr>
              <a:t>Confidential – Colliers International 2014</a:t>
            </a:r>
          </a:p>
        </p:txBody>
      </p:sp>
      <p:sp>
        <p:nvSpPr>
          <p:cNvPr id="13" name="Title 12"/>
          <p:cNvSpPr>
            <a:spLocks noGrp="1"/>
          </p:cNvSpPr>
          <p:nvPr>
            <p:ph type="title"/>
          </p:nvPr>
        </p:nvSpPr>
        <p:spPr>
          <a:xfrm>
            <a:off x="783897" y="391553"/>
            <a:ext cx="3551362" cy="1155977"/>
          </a:xfrm>
        </p:spPr>
        <p:txBody>
          <a:bodyPr/>
          <a:lstStyle>
            <a:lvl1pPr>
              <a:defRPr baseline="0"/>
            </a:lvl1pPr>
          </a:lstStyle>
          <a:p>
            <a:r>
              <a:rPr lang="en-US" altLang="ja-JP"/>
              <a:t>Click to edit Master title style</a:t>
            </a:r>
            <a:endParaRPr lang="en-US" dirty="0"/>
          </a:p>
        </p:txBody>
      </p:sp>
      <p:sp>
        <p:nvSpPr>
          <p:cNvPr id="7" name="Picture Placeholder 6"/>
          <p:cNvSpPr>
            <a:spLocks noGrp="1"/>
          </p:cNvSpPr>
          <p:nvPr>
            <p:ph type="pic" sz="quarter" idx="17"/>
          </p:nvPr>
        </p:nvSpPr>
        <p:spPr>
          <a:xfrm>
            <a:off x="4800601" y="569388"/>
            <a:ext cx="3054350" cy="4057649"/>
          </a:xfrm>
          <a:noFill/>
          <a:ln>
            <a:noFill/>
          </a:ln>
        </p:spPr>
        <p:txBody>
          <a:bodyPr rtlCol="0" anchor="ctr">
            <a:noAutofit/>
          </a:bodyPr>
          <a:lstStyle>
            <a:lvl1pPr algn="ctr">
              <a:defRPr/>
            </a:lvl1pPr>
          </a:lstStyle>
          <a:p>
            <a:pPr lvl="0"/>
            <a:r>
              <a:rPr lang="en-US" altLang="ja-JP" noProof="0" dirty="0"/>
              <a:t>Drag picture to placeholder or click icon to add</a:t>
            </a:r>
            <a:endParaRPr lang="en-US" noProof="0" dirty="0"/>
          </a:p>
        </p:txBody>
      </p:sp>
      <p:sp>
        <p:nvSpPr>
          <p:cNvPr id="14" name="Picture Placeholder 6"/>
          <p:cNvSpPr>
            <a:spLocks noGrp="1"/>
          </p:cNvSpPr>
          <p:nvPr>
            <p:ph type="pic" sz="quarter" idx="18"/>
          </p:nvPr>
        </p:nvSpPr>
        <p:spPr>
          <a:xfrm>
            <a:off x="4800604" y="4773959"/>
            <a:ext cx="2080153" cy="1259157"/>
          </a:xfrm>
          <a:noFill/>
          <a:ln>
            <a:noFill/>
          </a:ln>
        </p:spPr>
        <p:txBody>
          <a:bodyPr rtlCol="0" anchor="ctr">
            <a:noAutofit/>
          </a:bodyPr>
          <a:lstStyle>
            <a:lvl1pPr algn="ctr">
              <a:defRPr sz="1000"/>
            </a:lvl1pPr>
          </a:lstStyle>
          <a:p>
            <a:pPr lvl="0"/>
            <a:r>
              <a:rPr lang="en-US" altLang="ja-JP" noProof="0" dirty="0"/>
              <a:t>Drag picture to placeholder or click icon to add</a:t>
            </a:r>
            <a:endParaRPr lang="en-US" noProof="0" dirty="0"/>
          </a:p>
        </p:txBody>
      </p:sp>
      <p:sp>
        <p:nvSpPr>
          <p:cNvPr id="15" name="Text Placeholder 4"/>
          <p:cNvSpPr>
            <a:spLocks noGrp="1"/>
          </p:cNvSpPr>
          <p:nvPr>
            <p:ph type="body" sz="quarter" idx="19"/>
          </p:nvPr>
        </p:nvSpPr>
        <p:spPr>
          <a:xfrm>
            <a:off x="783897" y="1947927"/>
            <a:ext cx="3551362" cy="3672788"/>
          </a:xfrm>
        </p:spPr>
        <p:txBody>
          <a:bodyPr/>
          <a:lstStyle>
            <a:lvl1pPr marL="0" marR="0" indent="0" algn="l" defTabSz="457189" rtl="0" eaLnBrk="0" fontAlgn="base" latinLnBrk="0" hangingPunct="0">
              <a:lnSpc>
                <a:spcPts val="1500"/>
              </a:lnSpc>
              <a:spcBef>
                <a:spcPct val="0"/>
              </a:spcBef>
              <a:spcAft>
                <a:spcPct val="0"/>
              </a:spcAft>
              <a:buClrTx/>
              <a:buSzTx/>
              <a:buFontTx/>
              <a:buNone/>
              <a:tabLst/>
              <a:defRPr baseline="0"/>
            </a:lvl1pPr>
            <a:lvl2pPr marL="0" marR="0" indent="-100010" algn="l" defTabSz="457189" rtl="0" eaLnBrk="0" fontAlgn="base" latinLnBrk="0" hangingPunct="0">
              <a:lnSpc>
                <a:spcPts val="1800"/>
              </a:lnSpc>
              <a:spcBef>
                <a:spcPct val="0"/>
              </a:spcBef>
              <a:spcAft>
                <a:spcPct val="0"/>
              </a:spcAft>
              <a:buClrTx/>
              <a:buSzTx/>
              <a:buFont typeface="Arial" pitchFamily="34" charset="0"/>
              <a:buChar char="•"/>
              <a:tabLst/>
              <a:defRPr sz="1200" baseline="0"/>
            </a:lvl2pPr>
            <a:lvl3pPr marL="215894" marR="0" indent="-88898" algn="l" defTabSz="457189" rtl="0" eaLnBrk="0" fontAlgn="base" latinLnBrk="0" hangingPunct="0">
              <a:lnSpc>
                <a:spcPts val="1350"/>
              </a:lnSpc>
              <a:spcBef>
                <a:spcPts val="600"/>
              </a:spcBef>
              <a:spcAft>
                <a:spcPct val="0"/>
              </a:spcAft>
              <a:buClrTx/>
              <a:buSzTx/>
              <a:buFont typeface="Arial" panose="020B0604020202020204" pitchFamily="34" charset="0"/>
              <a:buChar char="›"/>
              <a:tabLst/>
              <a:defRPr baseline="0"/>
            </a:lvl3pPr>
            <a:lvl4pPr marL="215894" marR="0" indent="0" algn="l" defTabSz="457189" rtl="0" eaLnBrk="0" fontAlgn="base" latinLnBrk="0" hangingPunct="0">
              <a:lnSpc>
                <a:spcPts val="1350"/>
              </a:lnSpc>
              <a:spcBef>
                <a:spcPts val="600"/>
              </a:spcBef>
              <a:spcAft>
                <a:spcPct val="0"/>
              </a:spcAft>
              <a:buClrTx/>
              <a:buSzTx/>
              <a:buFont typeface="Arial" pitchFamily="34" charset="0"/>
              <a:buNone/>
              <a:tabLst/>
              <a:defRPr/>
            </a:lvl4pPr>
            <a:lvl5pPr marL="215894" marR="0" indent="0" algn="l" defTabSz="457189" rtl="0" eaLnBrk="0" fontAlgn="base" latinLnBrk="0" hangingPunct="0">
              <a:lnSpc>
                <a:spcPct val="100000"/>
              </a:lnSpc>
              <a:spcBef>
                <a:spcPts val="600"/>
              </a:spcBef>
              <a:spcAft>
                <a:spcPct val="0"/>
              </a:spcAft>
              <a:buClrTx/>
              <a:buSzTx/>
              <a:buFont typeface="Arial" pitchFamily="34" charset="0"/>
              <a:buNone/>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5">
            <a:extLst>
              <a:ext uri="{FF2B5EF4-FFF2-40B4-BE49-F238E27FC236}">
                <a16:creationId xmlns:a16="http://schemas.microsoft.com/office/drawing/2014/main" id="{89E753F4-F158-4337-8FFB-594C8DF338FE}"/>
              </a:ext>
            </a:extLst>
          </p:cNvPr>
          <p:cNvSpPr>
            <a:spLocks noGrp="1"/>
          </p:cNvSpPr>
          <p:nvPr>
            <p:ph type="sldNum" sz="quarter" idx="20"/>
          </p:nvPr>
        </p:nvSpPr>
        <p:spPr/>
        <p:txBody>
          <a:bodyPr/>
          <a:lstStyle>
            <a:lvl1pPr eaLnBrk="0" hangingPunct="0">
              <a:defRPr>
                <a:ea typeface="ヒラギノ角ゴ Pro W3"/>
              </a:defRPr>
            </a:lvl1pPr>
          </a:lstStyle>
          <a:p>
            <a:pPr>
              <a:defRPr/>
            </a:pPr>
            <a:fld id="{A6E7F66F-B336-4B74-8B97-ADAC7D3839FC}" type="slidenum">
              <a:rPr lang="en-US" altLang="ja-JP"/>
              <a:pPr>
                <a:defRPr/>
              </a:pPr>
              <a:t>‹#›</a:t>
            </a:fld>
            <a:endParaRPr lang="en-US" altLang="ja-JP" dirty="0"/>
          </a:p>
        </p:txBody>
      </p:sp>
      <p:sp>
        <p:nvSpPr>
          <p:cNvPr id="9" name="Footer Placeholder 21">
            <a:extLst>
              <a:ext uri="{FF2B5EF4-FFF2-40B4-BE49-F238E27FC236}">
                <a16:creationId xmlns:a16="http://schemas.microsoft.com/office/drawing/2014/main" id="{53542D3D-BFF8-4F97-8D91-5621B6C0F1E2}"/>
              </a:ext>
            </a:extLst>
          </p:cNvPr>
          <p:cNvSpPr>
            <a:spLocks noGrp="1"/>
          </p:cNvSpPr>
          <p:nvPr>
            <p:ph type="ftr" sz="quarter" idx="21"/>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846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hoto w/White">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3127F61-C988-4932-8E4B-A1DA6460CDFF}"/>
              </a:ext>
            </a:extLst>
          </p:cNvPr>
          <p:cNvPicPr>
            <a:picLocks noChangeAspect="1"/>
          </p:cNvPicPr>
          <p:nvPr userDrawn="1"/>
        </p:nvPicPr>
        <p:blipFill>
          <a:blip r:embed="rId2">
            <a:extLst>
              <a:ext uri="{28A0092B-C50C-407E-A947-70E740481C1C}">
                <a14:useLocalDpi xmlns:a14="http://schemas.microsoft.com/office/drawing/2010/main" val="0"/>
              </a:ext>
            </a:extLst>
          </a:blip>
          <a:srcRect r="24989"/>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87400" y="4406343"/>
            <a:ext cx="8229600" cy="808019"/>
          </a:xfrm>
        </p:spPr>
        <p:txBody>
          <a:bodyPr anchor="b"/>
          <a:lstStyle>
            <a:lvl1pPr>
              <a:defRPr sz="2800">
                <a:solidFill>
                  <a:schemeClr val="bg1"/>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787404" y="5344151"/>
            <a:ext cx="4080479" cy="307461"/>
          </a:xfrm>
        </p:spPr>
        <p:txBody>
          <a:bodyPr/>
          <a:lstStyle>
            <a:lvl1pPr>
              <a:defRPr sz="160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
        <p:nvSpPr>
          <p:cNvPr id="15" name="Text Placeholder 4"/>
          <p:cNvSpPr>
            <a:spLocks noGrp="1"/>
          </p:cNvSpPr>
          <p:nvPr>
            <p:ph type="body" sz="quarter" idx="11"/>
          </p:nvPr>
        </p:nvSpPr>
        <p:spPr>
          <a:xfrm>
            <a:off x="787402" y="5651612"/>
            <a:ext cx="3774309" cy="389867"/>
          </a:xfrm>
        </p:spPr>
        <p:txBody>
          <a:bodyPr/>
          <a:lstStyle>
            <a:lvl1pPr>
              <a:defRPr sz="90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175181047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0580" y="-55416"/>
            <a:ext cx="8153400" cy="9906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01F1B6C-F1E7-4B5C-B4AE-4980850B6341}"/>
              </a:ext>
            </a:extLst>
          </p:cNvPr>
          <p:cNvSpPr>
            <a:spLocks noGrp="1"/>
          </p:cNvSpPr>
          <p:nvPr>
            <p:ph type="dt" sz="half" idx="10"/>
          </p:nvPr>
        </p:nvSpPr>
        <p:spPr>
          <a:xfrm>
            <a:off x="7772400" y="6248400"/>
            <a:ext cx="990600" cy="365125"/>
          </a:xfrm>
          <a:prstGeom prst="rect">
            <a:avLst/>
          </a:prstGeom>
        </p:spPr>
        <p:txBody>
          <a:bodyPr/>
          <a:lstStyle>
            <a:lvl1pPr>
              <a:defRPr/>
            </a:lvl1pPr>
          </a:lstStyle>
          <a:p>
            <a:pPr>
              <a:defRPr/>
            </a:pPr>
            <a:fld id="{5E56AD2F-7F88-4ACC-932B-AA3D10465CAB}" type="datetimeFigureOut">
              <a:rPr lang="en-US"/>
              <a:pPr>
                <a:defRPr/>
              </a:pPr>
              <a:t>9/12/2022</a:t>
            </a:fld>
            <a:endParaRPr lang="en-US" dirty="0"/>
          </a:p>
        </p:txBody>
      </p:sp>
      <p:sp>
        <p:nvSpPr>
          <p:cNvPr id="4" name="Footer Placeholder 3">
            <a:extLst>
              <a:ext uri="{FF2B5EF4-FFF2-40B4-BE49-F238E27FC236}">
                <a16:creationId xmlns:a16="http://schemas.microsoft.com/office/drawing/2014/main" id="{4D49A601-58A4-4C5C-A5F8-1B1006801C2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50C05479-D280-41C4-9122-2A663586650F}"/>
              </a:ext>
            </a:extLst>
          </p:cNvPr>
          <p:cNvSpPr>
            <a:spLocks noGrp="1"/>
          </p:cNvSpPr>
          <p:nvPr>
            <p:ph type="sldNum" sz="quarter" idx="12"/>
          </p:nvPr>
        </p:nvSpPr>
        <p:spPr/>
        <p:txBody>
          <a:bodyPr/>
          <a:lstStyle>
            <a:lvl1pPr>
              <a:defRPr/>
            </a:lvl1pPr>
          </a:lstStyle>
          <a:p>
            <a:pPr>
              <a:defRPr/>
            </a:pPr>
            <a:fld id="{92FF2DC9-B5B7-4559-8039-FBAAF2226CD6}" type="slidenum">
              <a:rPr lang="en-US" altLang="en-US"/>
              <a:pPr>
                <a:defRPr/>
              </a:pPr>
              <a:t>‹#›</a:t>
            </a:fld>
            <a:endParaRPr lang="en-US" altLang="en-US" dirty="0"/>
          </a:p>
        </p:txBody>
      </p:sp>
    </p:spTree>
    <p:extLst>
      <p:ext uri="{BB962C8B-B14F-4D97-AF65-F5344CB8AC3E}">
        <p14:creationId xmlns:p14="http://schemas.microsoft.com/office/powerpoint/2010/main" val="2364246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8C00BB3-3F88-4C04-A44C-B9610C445052}"/>
              </a:ext>
            </a:extLst>
          </p:cNvPr>
          <p:cNvSpPr txBox="1">
            <a:spLocks/>
          </p:cNvSpPr>
          <p:nvPr userDrawn="1"/>
        </p:nvSpPr>
        <p:spPr>
          <a:xfrm>
            <a:off x="7015163" y="79375"/>
            <a:ext cx="2057400" cy="3190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78">
              <a:defRPr/>
            </a:pPr>
            <a:r>
              <a:rPr lang="en-US" sz="825" b="1" dirty="0"/>
              <a:t>Colliers 2019      </a:t>
            </a:r>
            <a:r>
              <a:rPr lang="en-US" sz="825" dirty="0"/>
              <a:t>|      </a:t>
            </a:r>
            <a:fld id="{8DD889F9-A46A-4568-B24E-FF7E5FD73491}" type="slidenum">
              <a:rPr lang="en-US" sz="825" smtClean="0"/>
              <a:pPr algn="r" defTabSz="457178">
                <a:defRPr/>
              </a:pPr>
              <a:t>‹#›</a:t>
            </a:fld>
            <a:endParaRPr lang="en-US" sz="825" dirty="0"/>
          </a:p>
        </p:txBody>
      </p:sp>
      <p:sp>
        <p:nvSpPr>
          <p:cNvPr id="7" name="Content Placeholder 2"/>
          <p:cNvSpPr>
            <a:spLocks noGrp="1"/>
          </p:cNvSpPr>
          <p:nvPr>
            <p:ph sz="quarter" idx="12"/>
          </p:nvPr>
        </p:nvSpPr>
        <p:spPr>
          <a:xfrm>
            <a:off x="494110" y="3406350"/>
            <a:ext cx="8155782" cy="2032000"/>
          </a:xfrm>
          <a:prstGeom prst="rect">
            <a:avLst/>
          </a:prstGeom>
        </p:spPr>
        <p:txBody>
          <a:bodyPr/>
          <a:lstStyle>
            <a:lvl1pPr marL="0" indent="0">
              <a:lnSpc>
                <a:spcPct val="150000"/>
              </a:lnSpc>
              <a:buNone/>
              <a:defRPr sz="1050">
                <a:solidFill>
                  <a:schemeClr val="bg1"/>
                </a:solidFill>
              </a:defRPr>
            </a:lvl1pPr>
            <a:lvl2pPr>
              <a:lnSpc>
                <a:spcPct val="150000"/>
              </a:lnSpc>
              <a:defRPr sz="1050">
                <a:solidFill>
                  <a:schemeClr val="bg1"/>
                </a:solidFill>
              </a:defRPr>
            </a:lvl2pPr>
            <a:lvl3pPr>
              <a:lnSpc>
                <a:spcPct val="150000"/>
              </a:lnSpc>
              <a:defRPr sz="1050">
                <a:solidFill>
                  <a:schemeClr val="bg1"/>
                </a:solidFill>
              </a:defRPr>
            </a:lvl3pPr>
            <a:lvl4pPr>
              <a:lnSpc>
                <a:spcPct val="150000"/>
              </a:lnSpc>
              <a:defRPr sz="1050">
                <a:solidFill>
                  <a:schemeClr val="bg1"/>
                </a:solidFill>
              </a:defRPr>
            </a:lvl4pPr>
            <a:lvl5pPr>
              <a:lnSpc>
                <a:spcPct val="150000"/>
              </a:lnSpc>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4"/>
          </p:nvPr>
        </p:nvSpPr>
        <p:spPr>
          <a:xfrm>
            <a:off x="494113" y="2135963"/>
            <a:ext cx="8155781" cy="617537"/>
          </a:xfrm>
          <a:prstGeom prst="rect">
            <a:avLst/>
          </a:prstGeom>
        </p:spPr>
        <p:txBody>
          <a:bodyPr/>
          <a:lstStyle>
            <a:lvl1pPr marL="0" indent="0">
              <a:buNone/>
              <a:defRPr sz="3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9" name="Text Placeholder 3"/>
          <p:cNvSpPr>
            <a:spLocks noGrp="1"/>
          </p:cNvSpPr>
          <p:nvPr>
            <p:ph type="body" sz="quarter" idx="25"/>
          </p:nvPr>
        </p:nvSpPr>
        <p:spPr>
          <a:xfrm>
            <a:off x="494110" y="2844804"/>
            <a:ext cx="8155782" cy="444845"/>
          </a:xfrm>
          <a:prstGeom prst="rect">
            <a:avLst/>
          </a:prstGeo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64372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88EE06-3143-4822-8BE4-41F31210007D}"/>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solidFill>
            </a:endParaRPr>
          </a:p>
        </p:txBody>
      </p:sp>
      <p:sp>
        <p:nvSpPr>
          <p:cNvPr id="6" name="Slide Number Placeholder 1">
            <a:extLst>
              <a:ext uri="{FF2B5EF4-FFF2-40B4-BE49-F238E27FC236}">
                <a16:creationId xmlns:a16="http://schemas.microsoft.com/office/drawing/2014/main" id="{D8AE8F38-C59F-4D4F-8B50-DF8D52070362}"/>
              </a:ext>
            </a:extLst>
          </p:cNvPr>
          <p:cNvSpPr txBox="1">
            <a:spLocks/>
          </p:cNvSpPr>
          <p:nvPr userDrawn="1"/>
        </p:nvSpPr>
        <p:spPr>
          <a:xfrm>
            <a:off x="7015163" y="79375"/>
            <a:ext cx="2057400" cy="3190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78">
              <a:defRPr/>
            </a:pPr>
            <a:r>
              <a:rPr lang="en-US" sz="825" b="1" dirty="0"/>
              <a:t>Colliers 2019      </a:t>
            </a:r>
            <a:r>
              <a:rPr lang="en-US" sz="825" dirty="0"/>
              <a:t>|      </a:t>
            </a:r>
            <a:fld id="{554AA39F-D5D1-4F41-9CCC-443B91FB2A24}" type="slidenum">
              <a:rPr lang="en-US" sz="825" smtClean="0"/>
              <a:pPr algn="r" defTabSz="457178">
                <a:defRPr/>
              </a:pPr>
              <a:t>‹#›</a:t>
            </a:fld>
            <a:endParaRPr lang="en-US" sz="825" dirty="0"/>
          </a:p>
        </p:txBody>
      </p:sp>
      <p:sp>
        <p:nvSpPr>
          <p:cNvPr id="19" name="Content Placeholder 2"/>
          <p:cNvSpPr>
            <a:spLocks noGrp="1"/>
          </p:cNvSpPr>
          <p:nvPr>
            <p:ph sz="quarter" idx="12"/>
          </p:nvPr>
        </p:nvSpPr>
        <p:spPr>
          <a:xfrm>
            <a:off x="494110" y="3406350"/>
            <a:ext cx="8326040" cy="2032000"/>
          </a:xfrm>
          <a:prstGeom prst="rect">
            <a:avLst/>
          </a:prstGeom>
        </p:spPr>
        <p:txBody>
          <a:bodyPr/>
          <a:lstStyle>
            <a:lvl1pPr marL="0" indent="0">
              <a:lnSpc>
                <a:spcPct val="150000"/>
              </a:lnSpc>
              <a:buNone/>
              <a:defRPr sz="1050">
                <a:solidFill>
                  <a:schemeClr val="bg1"/>
                </a:solidFill>
              </a:defRPr>
            </a:lvl1pPr>
            <a:lvl2pPr>
              <a:lnSpc>
                <a:spcPct val="150000"/>
              </a:lnSpc>
              <a:defRPr sz="1050">
                <a:solidFill>
                  <a:schemeClr val="bg1"/>
                </a:solidFill>
              </a:defRPr>
            </a:lvl2pPr>
            <a:lvl3pPr>
              <a:lnSpc>
                <a:spcPct val="150000"/>
              </a:lnSpc>
              <a:defRPr sz="1050">
                <a:solidFill>
                  <a:schemeClr val="bg1"/>
                </a:solidFill>
              </a:defRPr>
            </a:lvl3pPr>
            <a:lvl4pPr>
              <a:lnSpc>
                <a:spcPct val="150000"/>
              </a:lnSpc>
              <a:defRPr sz="1050">
                <a:solidFill>
                  <a:schemeClr val="bg1"/>
                </a:solidFill>
              </a:defRPr>
            </a:lvl4pPr>
            <a:lvl5pPr>
              <a:lnSpc>
                <a:spcPct val="150000"/>
              </a:lnSpc>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4"/>
          </p:nvPr>
        </p:nvSpPr>
        <p:spPr>
          <a:xfrm>
            <a:off x="494110" y="2135963"/>
            <a:ext cx="8326040" cy="617537"/>
          </a:xfrm>
          <a:prstGeom prst="rect">
            <a:avLst/>
          </a:prstGeom>
        </p:spPr>
        <p:txBody>
          <a:bodyPr/>
          <a:lstStyle>
            <a:lvl1pPr marL="0" indent="0">
              <a:buNone/>
              <a:defRPr sz="3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21" name="Text Placeholder 3"/>
          <p:cNvSpPr>
            <a:spLocks noGrp="1"/>
          </p:cNvSpPr>
          <p:nvPr>
            <p:ph type="body" sz="quarter" idx="25"/>
          </p:nvPr>
        </p:nvSpPr>
        <p:spPr>
          <a:xfrm>
            <a:off x="494110" y="2844804"/>
            <a:ext cx="8326040" cy="444845"/>
          </a:xfrm>
          <a:prstGeom prst="rect">
            <a:avLst/>
          </a:prstGeo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88534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ivider 13">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789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Left Custom">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0" y="0"/>
            <a:ext cx="9151144" cy="6858000"/>
          </a:xfrm>
          <a:solidFill>
            <a:schemeClr val="accent1">
              <a:lumMod val="20000"/>
              <a:lumOff val="80000"/>
            </a:schemeClr>
          </a:solidFill>
        </p:spPr>
        <p:txBody>
          <a:bodyPr rtlCol="0" anchor="ctr">
            <a:normAutofit/>
          </a:bodyPr>
          <a:lstStyle>
            <a:lvl1pPr marL="0" indent="0" algn="ctr">
              <a:buNone/>
              <a:defRPr sz="1200">
                <a:solidFill>
                  <a:schemeClr val="accent6"/>
                </a:solidFill>
              </a:defRPr>
            </a:lvl1pPr>
          </a:lstStyle>
          <a:p>
            <a:pPr lvl="0"/>
            <a:r>
              <a:rPr lang="en-US" noProof="0" dirty="0"/>
              <a:t>Click icon to add picture</a:t>
            </a:r>
          </a:p>
        </p:txBody>
      </p:sp>
      <p:sp>
        <p:nvSpPr>
          <p:cNvPr id="7" name="Text Placeholder 4"/>
          <p:cNvSpPr>
            <a:spLocks noGrp="1"/>
          </p:cNvSpPr>
          <p:nvPr>
            <p:ph type="body" sz="quarter" idx="13"/>
          </p:nvPr>
        </p:nvSpPr>
        <p:spPr>
          <a:xfrm>
            <a:off x="494115" y="3445040"/>
            <a:ext cx="3108415" cy="508299"/>
          </a:xfrm>
          <a:prstGeom prst="rect">
            <a:avLst/>
          </a:prstGeom>
        </p:spPr>
        <p:txBody>
          <a:bodyPr/>
          <a:lstStyle>
            <a:lvl1pPr marL="0" indent="0">
              <a:buNone/>
              <a:defRPr>
                <a:solidFill>
                  <a:schemeClr val="accent3"/>
                </a:solidFill>
                <a:latin typeface="+mj-lt"/>
                <a:ea typeface="Open Sans Light" panose="020B0306030504020204" pitchFamily="34" charset="0"/>
                <a:cs typeface="Open Sans Light" panose="020B0306030504020204" pitchFamily="34" charset="0"/>
              </a:defRPr>
            </a:lvl1pPr>
            <a:lvl2pPr marL="342892" indent="0">
              <a:buNone/>
              <a:defRPr>
                <a:solidFill>
                  <a:schemeClr val="bg2"/>
                </a:solidFill>
              </a:defRPr>
            </a:lvl2pPr>
            <a:lvl3pPr marL="685783" indent="0">
              <a:buNone/>
              <a:defRPr>
                <a:solidFill>
                  <a:schemeClr val="bg2"/>
                </a:solidFill>
              </a:defRPr>
            </a:lvl3pPr>
            <a:lvl4pPr marL="1028675" indent="0">
              <a:buNone/>
              <a:defRPr>
                <a:solidFill>
                  <a:schemeClr val="bg2"/>
                </a:solidFill>
              </a:defRPr>
            </a:lvl4pPr>
            <a:lvl5pPr marL="1371566" indent="0">
              <a:buNone/>
              <a:defRPr>
                <a:solidFill>
                  <a:schemeClr val="bg2"/>
                </a:solidFill>
              </a:defRPr>
            </a:lvl5pPr>
          </a:lstStyle>
          <a:p>
            <a:pPr lvl="0"/>
            <a:r>
              <a:rPr lang="en-US"/>
              <a:t>Click to edit Master text styles</a:t>
            </a:r>
          </a:p>
        </p:txBody>
      </p:sp>
      <p:sp>
        <p:nvSpPr>
          <p:cNvPr id="8" name="Title 7"/>
          <p:cNvSpPr>
            <a:spLocks noGrp="1"/>
          </p:cNvSpPr>
          <p:nvPr>
            <p:ph type="title"/>
          </p:nvPr>
        </p:nvSpPr>
        <p:spPr>
          <a:xfrm>
            <a:off x="494113" y="2007122"/>
            <a:ext cx="3108415" cy="1325563"/>
          </a:xfrm>
          <a:prstGeom prst="rect">
            <a:avLst/>
          </a:prstGeom>
        </p:spPr>
        <p:txBody>
          <a:bodyPr/>
          <a:lstStyle>
            <a:lvl1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73363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13" name="Content Placeholder 2"/>
          <p:cNvSpPr>
            <a:spLocks noGrp="1"/>
          </p:cNvSpPr>
          <p:nvPr>
            <p:ph sz="quarter" idx="12"/>
          </p:nvPr>
        </p:nvSpPr>
        <p:spPr>
          <a:xfrm>
            <a:off x="494113" y="2588058"/>
            <a:ext cx="8155781" cy="3607697"/>
          </a:xfrm>
          <a:prstGeom prst="rect">
            <a:avLst/>
          </a:prstGeom>
        </p:spPr>
        <p:txBody>
          <a:bodyPr/>
          <a:lstStyle>
            <a:lvl1pPr marL="0" indent="0">
              <a:lnSpc>
                <a:spcPct val="150000"/>
              </a:lnSpc>
              <a:buNone/>
              <a:defRPr sz="1050">
                <a:solidFill>
                  <a:schemeClr val="tx1"/>
                </a:solidFill>
              </a:defRPr>
            </a:lvl1pPr>
            <a:lvl2pPr>
              <a:lnSpc>
                <a:spcPct val="150000"/>
              </a:lnSpc>
              <a:defRPr sz="1050">
                <a:solidFill>
                  <a:schemeClr val="tx1"/>
                </a:solidFill>
              </a:defRPr>
            </a:lvl2pPr>
            <a:lvl3pPr>
              <a:lnSpc>
                <a:spcPct val="150000"/>
              </a:lnSpc>
              <a:defRPr sz="1050">
                <a:solidFill>
                  <a:schemeClr val="tx1"/>
                </a:solidFill>
              </a:defRPr>
            </a:lvl3pPr>
            <a:lvl4pPr>
              <a:lnSpc>
                <a:spcPct val="150000"/>
              </a:lnSpc>
              <a:defRPr sz="1050">
                <a:solidFill>
                  <a:schemeClr val="tx1"/>
                </a:solidFill>
              </a:defRPr>
            </a:lvl4pPr>
            <a:lvl5pPr>
              <a:lnSpc>
                <a:spcPct val="150000"/>
              </a:lnSpc>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sz="quarter" idx="27"/>
          </p:nvPr>
        </p:nvSpPr>
        <p:spPr>
          <a:xfrm>
            <a:off x="494113" y="2044699"/>
            <a:ext cx="8155781" cy="444500"/>
          </a:xfrm>
          <a:prstGeom prst="rect">
            <a:avLst/>
          </a:prstGeom>
        </p:spPr>
        <p:txBody>
          <a:bodyPr/>
          <a:lstStyle>
            <a:lvl1pPr marL="0" indent="0">
              <a:lnSpc>
                <a:spcPct val="150000"/>
              </a:lnSpc>
              <a:buNone/>
              <a:defRPr sz="1350" b="1">
                <a:solidFill>
                  <a:schemeClr val="accent1"/>
                </a:solidFill>
              </a:defRPr>
            </a:lvl1pPr>
            <a:lvl2pPr marL="342892" indent="0">
              <a:buNone/>
              <a:defRPr sz="1350">
                <a:solidFill>
                  <a:schemeClr val="tx1"/>
                </a:solidFill>
              </a:defRPr>
            </a:lvl2pPr>
            <a:lvl3pPr marL="685783" indent="0">
              <a:buNone/>
              <a:defRPr sz="1350">
                <a:solidFill>
                  <a:schemeClr val="tx1"/>
                </a:solidFill>
              </a:defRPr>
            </a:lvl3pPr>
            <a:lvl4pPr marL="1028675" indent="0">
              <a:buNone/>
              <a:defRPr sz="1350">
                <a:solidFill>
                  <a:schemeClr val="tx1"/>
                </a:solidFill>
              </a:defRPr>
            </a:lvl4pPr>
            <a:lvl5pPr marL="1371566" indent="0">
              <a:buNone/>
              <a:defRPr sz="1350">
                <a:solidFill>
                  <a:schemeClr val="tx1"/>
                </a:solidFill>
              </a:defRPr>
            </a:lvl5pPr>
          </a:lstStyle>
          <a:p>
            <a:pPr lvl="0"/>
            <a:r>
              <a:rPr lang="en-US"/>
              <a:t>Click to edit Master text styles</a:t>
            </a:r>
          </a:p>
        </p:txBody>
      </p:sp>
      <p:sp>
        <p:nvSpPr>
          <p:cNvPr id="16" name="Text Placeholder 2"/>
          <p:cNvSpPr>
            <a:spLocks noGrp="1"/>
          </p:cNvSpPr>
          <p:nvPr>
            <p:ph type="body" sz="quarter" idx="17"/>
          </p:nvPr>
        </p:nvSpPr>
        <p:spPr>
          <a:xfrm>
            <a:off x="494113" y="1091741"/>
            <a:ext cx="8155781" cy="803224"/>
          </a:xfrm>
          <a:prstGeom prst="rect">
            <a:avLst/>
          </a:prstGeom>
        </p:spPr>
        <p:txBody>
          <a:bodyPr/>
          <a:lstStyle>
            <a:lvl1pPr marL="0" indent="0">
              <a:buNone/>
              <a:defRPr sz="3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7" name="Text Placeholder 3"/>
          <p:cNvSpPr>
            <a:spLocks noGrp="1"/>
          </p:cNvSpPr>
          <p:nvPr>
            <p:ph type="body" sz="quarter" idx="18"/>
          </p:nvPr>
        </p:nvSpPr>
        <p:spPr>
          <a:xfrm>
            <a:off x="494113" y="662249"/>
            <a:ext cx="8155781" cy="420525"/>
          </a:xfrm>
        </p:spPr>
        <p:txBody>
          <a:bodyPr/>
          <a:lstStyle>
            <a:lvl1pPr marL="0" indent="0">
              <a:buNone/>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776742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Half Image and Text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88945C-2D28-47A6-AF3B-770E1DB7C9C1}"/>
              </a:ext>
            </a:extLst>
          </p:cNvPr>
          <p:cNvSpPr/>
          <p:nvPr userDrawn="1"/>
        </p:nvSpPr>
        <p:spPr>
          <a:xfrm>
            <a:off x="0" y="0"/>
            <a:ext cx="336073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Placeholder 2"/>
          <p:cNvSpPr>
            <a:spLocks noGrp="1"/>
          </p:cNvSpPr>
          <p:nvPr>
            <p:ph type="body" sz="quarter" idx="17"/>
          </p:nvPr>
        </p:nvSpPr>
        <p:spPr>
          <a:xfrm>
            <a:off x="494112" y="1091741"/>
            <a:ext cx="2568224" cy="803224"/>
          </a:xfrm>
          <a:prstGeom prst="rect">
            <a:avLst/>
          </a:prstGeom>
        </p:spPr>
        <p:txBody>
          <a:bodyPr/>
          <a:lstStyle>
            <a:lvl1pPr marL="0" indent="0">
              <a:buNone/>
              <a:defRPr sz="3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7" name="Text Placeholder 3"/>
          <p:cNvSpPr>
            <a:spLocks noGrp="1"/>
          </p:cNvSpPr>
          <p:nvPr>
            <p:ph type="body" sz="quarter" idx="18"/>
          </p:nvPr>
        </p:nvSpPr>
        <p:spPr>
          <a:xfrm>
            <a:off x="494110" y="662249"/>
            <a:ext cx="2568224" cy="420525"/>
          </a:xfrm>
        </p:spPr>
        <p:txBody>
          <a:bodyPr/>
          <a:lstStyle>
            <a:lvl1pPr marL="0" indent="0">
              <a:buNone/>
              <a:defRPr>
                <a:solidFill>
                  <a:schemeClr val="accent3"/>
                </a:solidFill>
                <a:latin typeface="+mj-lt"/>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4" name="Picture Placeholder 3"/>
          <p:cNvSpPr>
            <a:spLocks noGrp="1"/>
          </p:cNvSpPr>
          <p:nvPr>
            <p:ph type="pic" sz="quarter" idx="28"/>
          </p:nvPr>
        </p:nvSpPr>
        <p:spPr>
          <a:xfrm>
            <a:off x="3361138" y="0"/>
            <a:ext cx="5782865" cy="6858000"/>
          </a:xfrm>
          <a:solidFill>
            <a:schemeClr val="bg1">
              <a:lumMod val="95000"/>
              <a:alpha val="63000"/>
            </a:schemeClr>
          </a:solidFill>
        </p:spPr>
        <p:txBody>
          <a:bodyPr rtlCol="0" anchor="ctr">
            <a:normAutofit/>
          </a:bodyPr>
          <a:lstStyle>
            <a:lvl1pPr algn="ctr">
              <a:defRPr>
                <a:solidFill>
                  <a:schemeClr val="bg2"/>
                </a:solidFill>
              </a:defRPr>
            </a:lvl1pPr>
          </a:lstStyle>
          <a:p>
            <a:pPr lvl="0"/>
            <a:r>
              <a:rPr lang="en-US" noProof="0" dirty="0"/>
              <a:t>Click icon to add picture</a:t>
            </a:r>
          </a:p>
        </p:txBody>
      </p:sp>
      <p:sp>
        <p:nvSpPr>
          <p:cNvPr id="9" name="Text Placeholder 3"/>
          <p:cNvSpPr>
            <a:spLocks noGrp="1"/>
          </p:cNvSpPr>
          <p:nvPr>
            <p:ph type="body" sz="quarter" idx="29"/>
          </p:nvPr>
        </p:nvSpPr>
        <p:spPr>
          <a:xfrm>
            <a:off x="494113" y="2635253"/>
            <a:ext cx="2505075" cy="3560763"/>
          </a:xfrm>
        </p:spPr>
        <p:txBody>
          <a:bodyPr/>
          <a:lstStyle>
            <a:lvl1pPr marL="285743" indent="-285743">
              <a:lnSpc>
                <a:spcPct val="100000"/>
              </a:lnSpc>
              <a:buFont typeface="Arial" panose="020B0604020202020204" pitchFamily="34" charset="0"/>
              <a:buChar char="•"/>
              <a:defRPr sz="135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9520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hird Page Image and Text 2">
    <p:spTree>
      <p:nvGrpSpPr>
        <p:cNvPr id="1" name=""/>
        <p:cNvGrpSpPr/>
        <p:nvPr/>
      </p:nvGrpSpPr>
      <p:grpSpPr>
        <a:xfrm>
          <a:off x="0" y="0"/>
          <a:ext cx="0" cy="0"/>
          <a:chOff x="0" y="0"/>
          <a:chExt cx="0" cy="0"/>
        </a:xfrm>
      </p:grpSpPr>
      <p:sp>
        <p:nvSpPr>
          <p:cNvPr id="10" name="Content Placeholder 2"/>
          <p:cNvSpPr>
            <a:spLocks noGrp="1"/>
          </p:cNvSpPr>
          <p:nvPr>
            <p:ph sz="quarter" idx="12"/>
          </p:nvPr>
        </p:nvSpPr>
        <p:spPr>
          <a:xfrm>
            <a:off x="3330182" y="2812881"/>
            <a:ext cx="5535215" cy="3676823"/>
          </a:xfrm>
          <a:prstGeom prst="rect">
            <a:avLst/>
          </a:prstGeom>
        </p:spPr>
        <p:txBody>
          <a:bodyPr/>
          <a:lstStyle>
            <a:lvl1pPr marL="0" indent="0">
              <a:lnSpc>
                <a:spcPct val="150000"/>
              </a:lnSpc>
              <a:buNone/>
              <a:defRPr sz="1050">
                <a:solidFill>
                  <a:schemeClr val="tx1"/>
                </a:solidFill>
              </a:defRPr>
            </a:lvl1pPr>
            <a:lvl2pPr>
              <a:lnSpc>
                <a:spcPct val="150000"/>
              </a:lnSpc>
              <a:defRPr sz="1050">
                <a:solidFill>
                  <a:schemeClr val="tx1"/>
                </a:solidFill>
              </a:defRPr>
            </a:lvl2pPr>
            <a:lvl3pPr>
              <a:lnSpc>
                <a:spcPct val="150000"/>
              </a:lnSpc>
              <a:defRPr sz="1050">
                <a:solidFill>
                  <a:schemeClr val="tx1"/>
                </a:solidFill>
              </a:defRPr>
            </a:lvl3pPr>
            <a:lvl4pPr>
              <a:lnSpc>
                <a:spcPct val="150000"/>
              </a:lnSpc>
              <a:defRPr sz="1050">
                <a:solidFill>
                  <a:schemeClr val="tx1"/>
                </a:solidFill>
              </a:defRPr>
            </a:lvl4pPr>
            <a:lvl5pPr>
              <a:lnSpc>
                <a:spcPct val="150000"/>
              </a:lnSpc>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sz="quarter" idx="27"/>
          </p:nvPr>
        </p:nvSpPr>
        <p:spPr>
          <a:xfrm>
            <a:off x="3330588" y="2269522"/>
            <a:ext cx="5534800" cy="449324"/>
          </a:xfrm>
          <a:prstGeom prst="rect">
            <a:avLst/>
          </a:prstGeom>
        </p:spPr>
        <p:txBody>
          <a:bodyPr/>
          <a:lstStyle>
            <a:lvl1pPr marL="0" indent="0">
              <a:lnSpc>
                <a:spcPct val="150000"/>
              </a:lnSpc>
              <a:buNone/>
              <a:defRPr sz="1350" b="1">
                <a:solidFill>
                  <a:schemeClr val="tx2"/>
                </a:solidFill>
              </a:defRPr>
            </a:lvl1pPr>
            <a:lvl2pPr marL="342892" indent="0">
              <a:buNone/>
              <a:defRPr sz="1350">
                <a:solidFill>
                  <a:schemeClr val="tx1"/>
                </a:solidFill>
              </a:defRPr>
            </a:lvl2pPr>
            <a:lvl3pPr marL="685783" indent="0">
              <a:buNone/>
              <a:defRPr sz="1350">
                <a:solidFill>
                  <a:schemeClr val="tx1"/>
                </a:solidFill>
              </a:defRPr>
            </a:lvl3pPr>
            <a:lvl4pPr marL="1028675" indent="0">
              <a:buNone/>
              <a:defRPr sz="1350">
                <a:solidFill>
                  <a:schemeClr val="tx1"/>
                </a:solidFill>
              </a:defRPr>
            </a:lvl4pPr>
            <a:lvl5pPr marL="1371566" indent="0">
              <a:buNone/>
              <a:defRPr sz="1350">
                <a:solidFill>
                  <a:schemeClr val="tx1"/>
                </a:solidFill>
              </a:defRPr>
            </a:lvl5pPr>
          </a:lstStyle>
          <a:p>
            <a:pPr lvl="0"/>
            <a:r>
              <a:rPr lang="en-US"/>
              <a:t>Click to edit Master text styles</a:t>
            </a:r>
          </a:p>
        </p:txBody>
      </p:sp>
      <p:sp>
        <p:nvSpPr>
          <p:cNvPr id="7" name="Text Placeholder 2"/>
          <p:cNvSpPr>
            <a:spLocks noGrp="1"/>
          </p:cNvSpPr>
          <p:nvPr>
            <p:ph type="body" sz="quarter" idx="17"/>
          </p:nvPr>
        </p:nvSpPr>
        <p:spPr>
          <a:xfrm>
            <a:off x="3330175" y="1091741"/>
            <a:ext cx="5535215" cy="803224"/>
          </a:xfrm>
          <a:prstGeom prst="rect">
            <a:avLst/>
          </a:prstGeom>
        </p:spPr>
        <p:txBody>
          <a:bodyPr/>
          <a:lstStyle>
            <a:lvl1pPr marL="0" indent="0">
              <a:buNone/>
              <a:defRPr sz="3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8" name="Text Placeholder 3"/>
          <p:cNvSpPr>
            <a:spLocks noGrp="1"/>
          </p:cNvSpPr>
          <p:nvPr>
            <p:ph type="body" sz="quarter" idx="18"/>
          </p:nvPr>
        </p:nvSpPr>
        <p:spPr>
          <a:xfrm>
            <a:off x="3330175" y="662249"/>
            <a:ext cx="5535215" cy="420525"/>
          </a:xfrm>
        </p:spPr>
        <p:txBody>
          <a:bodyPr/>
          <a:lstStyle>
            <a:lvl1pPr marL="0" indent="0">
              <a:buNone/>
              <a:defRPr>
                <a:solidFill>
                  <a:schemeClr val="accent2"/>
                </a:solidFill>
              </a:defRPr>
            </a:lvl1pPr>
          </a:lstStyle>
          <a:p>
            <a:pPr lvl="0"/>
            <a:r>
              <a:rPr lang="en-US"/>
              <a:t>Click to edit Master text styles</a:t>
            </a:r>
          </a:p>
        </p:txBody>
      </p:sp>
      <p:sp>
        <p:nvSpPr>
          <p:cNvPr id="9" name="Picture Placeholder 3"/>
          <p:cNvSpPr>
            <a:spLocks noGrp="1"/>
          </p:cNvSpPr>
          <p:nvPr>
            <p:ph type="pic" sz="quarter" idx="28"/>
          </p:nvPr>
        </p:nvSpPr>
        <p:spPr>
          <a:xfrm>
            <a:off x="0" y="0"/>
            <a:ext cx="3027760" cy="6858000"/>
          </a:xfrm>
          <a:solidFill>
            <a:schemeClr val="bg1">
              <a:lumMod val="85000"/>
            </a:schemeClr>
          </a:solidFill>
        </p:spPr>
        <p:txBody>
          <a:bodyPr rtlCol="0" anchor="ctr">
            <a:normAutofit/>
          </a:bodyPr>
          <a:lstStyle>
            <a:lvl1pPr algn="ctr">
              <a:tabLst>
                <a:tab pos="2182361" algn="l"/>
              </a:tabLst>
              <a:defRPr sz="1350"/>
            </a:lvl1pPr>
          </a:lstStyle>
          <a:p>
            <a:pPr lvl="0"/>
            <a:r>
              <a:rPr lang="en-US" noProof="0" dirty="0"/>
              <a:t>Click icon to add picture</a:t>
            </a:r>
          </a:p>
        </p:txBody>
      </p:sp>
    </p:spTree>
    <p:extLst>
      <p:ext uri="{BB962C8B-B14F-4D97-AF65-F5344CB8AC3E}">
        <p14:creationId xmlns:p14="http://schemas.microsoft.com/office/powerpoint/2010/main" val="2398999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Half Image and Text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EEEB8-6E59-45B4-89E0-AEF8FE6C192C}"/>
              </a:ext>
            </a:extLst>
          </p:cNvPr>
          <p:cNvSpPr/>
          <p:nvPr userDrawn="1"/>
        </p:nvSpPr>
        <p:spPr>
          <a:xfrm>
            <a:off x="5783263" y="0"/>
            <a:ext cx="33607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Picture Placeholder 3"/>
          <p:cNvSpPr>
            <a:spLocks noGrp="1"/>
          </p:cNvSpPr>
          <p:nvPr>
            <p:ph type="pic" sz="quarter" idx="28"/>
          </p:nvPr>
        </p:nvSpPr>
        <p:spPr>
          <a:xfrm>
            <a:off x="3" y="0"/>
            <a:ext cx="5782865" cy="6858000"/>
          </a:xfrm>
          <a:solidFill>
            <a:schemeClr val="bg1">
              <a:lumMod val="95000"/>
            </a:schemeClr>
          </a:solidFill>
        </p:spPr>
        <p:txBody>
          <a:bodyPr rtlCol="0" anchor="ctr">
            <a:normAutofit/>
          </a:bodyPr>
          <a:lstStyle>
            <a:lvl1pPr algn="ctr">
              <a:defRPr/>
            </a:lvl1pPr>
          </a:lstStyle>
          <a:p>
            <a:pPr lvl="0"/>
            <a:r>
              <a:rPr lang="en-US" noProof="0" dirty="0"/>
              <a:t>Click icon to add picture</a:t>
            </a:r>
          </a:p>
        </p:txBody>
      </p:sp>
      <p:sp>
        <p:nvSpPr>
          <p:cNvPr id="16" name="Text Placeholder 2"/>
          <p:cNvSpPr>
            <a:spLocks noGrp="1"/>
          </p:cNvSpPr>
          <p:nvPr>
            <p:ph type="body" sz="quarter" idx="17"/>
          </p:nvPr>
        </p:nvSpPr>
        <p:spPr>
          <a:xfrm>
            <a:off x="6299653" y="1091741"/>
            <a:ext cx="2568224" cy="803224"/>
          </a:xfrm>
          <a:prstGeom prst="rect">
            <a:avLst/>
          </a:prstGeom>
        </p:spPr>
        <p:txBody>
          <a:bodyPr/>
          <a:lstStyle>
            <a:lvl1pPr marL="0" indent="0">
              <a:buNone/>
              <a:defRPr sz="33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17" name="Text Placeholder 3"/>
          <p:cNvSpPr>
            <a:spLocks noGrp="1"/>
          </p:cNvSpPr>
          <p:nvPr>
            <p:ph type="body" sz="quarter" idx="18"/>
          </p:nvPr>
        </p:nvSpPr>
        <p:spPr>
          <a:xfrm>
            <a:off x="6299653" y="662249"/>
            <a:ext cx="2568224" cy="420525"/>
          </a:xfrm>
        </p:spPr>
        <p:txBody>
          <a:bodyPr/>
          <a:lstStyle>
            <a:lvl1pPr marL="0" indent="0">
              <a:buNone/>
              <a:defRPr>
                <a:solidFill>
                  <a:schemeClr val="accent2"/>
                </a:solidFill>
                <a:latin typeface="+mj-lt"/>
                <a:ea typeface="Open Sans Light" panose="020B0306030504020204" pitchFamily="34" charset="0"/>
                <a:cs typeface="Open Sans Light" panose="020B03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825659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Half Image and Text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35C522-0937-412D-BC5C-87431C1BE601}"/>
              </a:ext>
            </a:extLst>
          </p:cNvPr>
          <p:cNvSpPr/>
          <p:nvPr userDrawn="1"/>
        </p:nvSpPr>
        <p:spPr>
          <a:xfrm>
            <a:off x="5783263" y="0"/>
            <a:ext cx="33607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Placeholder 1"/>
          <p:cNvSpPr>
            <a:spLocks noGrp="1"/>
          </p:cNvSpPr>
          <p:nvPr>
            <p:ph type="body" sz="quarter" idx="19"/>
          </p:nvPr>
        </p:nvSpPr>
        <p:spPr>
          <a:xfrm>
            <a:off x="6171587" y="662249"/>
            <a:ext cx="2696290" cy="420525"/>
          </a:xfrm>
        </p:spPr>
        <p:txBody>
          <a:bodyPr>
            <a:normAutofit fontScale="92500" lnSpcReduction="10000"/>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lang="en-US" sz="2100" kern="1200" dirty="0" smtClean="0">
                <a:solidFill>
                  <a:schemeClr val="accent3"/>
                </a:solidFill>
                <a:latin typeface="+mj-lt"/>
                <a:ea typeface="Open Sans Light" panose="020B0306030504020204" pitchFamily="34" charset="0"/>
                <a:cs typeface="Open Sans Light" panose="020B0306030504020204" pitchFamily="34" charset="0"/>
              </a:defRPr>
            </a:lvl1pPr>
          </a:lstStyle>
          <a:p>
            <a:pPr lvl="0"/>
            <a:r>
              <a:rPr lang="en-US"/>
              <a:t>Click to edit Master text styles</a:t>
            </a:r>
          </a:p>
          <a:p>
            <a:pPr lvl="1"/>
            <a:r>
              <a:rPr lang="en-US"/>
              <a:t>Second level</a:t>
            </a:r>
          </a:p>
        </p:txBody>
      </p:sp>
      <p:sp>
        <p:nvSpPr>
          <p:cNvPr id="8" name="Text Placeholder 7"/>
          <p:cNvSpPr>
            <a:spLocks noGrp="1"/>
          </p:cNvSpPr>
          <p:nvPr>
            <p:ph type="body" sz="quarter" idx="20"/>
          </p:nvPr>
        </p:nvSpPr>
        <p:spPr>
          <a:xfrm>
            <a:off x="6171588" y="1091741"/>
            <a:ext cx="2696290" cy="803224"/>
          </a:xfrm>
        </p:spPr>
        <p:txBody>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3300">
                <a:solidFill>
                  <a:schemeClr val="bg1"/>
                </a:solidFill>
                <a:latin typeface="Open Sans Light" panose="020B0306030504020204"/>
              </a:defRPr>
            </a:lvl1pPr>
          </a:lstStyle>
          <a:p>
            <a:pPr lvl="0"/>
            <a:r>
              <a:rPr lang="en-US"/>
              <a:t>Click to edit Master text styles</a:t>
            </a:r>
          </a:p>
        </p:txBody>
      </p:sp>
      <p:sp>
        <p:nvSpPr>
          <p:cNvPr id="9" name="Picture Placeholder 3"/>
          <p:cNvSpPr>
            <a:spLocks noGrp="1"/>
          </p:cNvSpPr>
          <p:nvPr>
            <p:ph type="pic" sz="quarter" idx="28"/>
          </p:nvPr>
        </p:nvSpPr>
        <p:spPr>
          <a:xfrm>
            <a:off x="3" y="0"/>
            <a:ext cx="5782865" cy="6858000"/>
          </a:xfrm>
          <a:solidFill>
            <a:schemeClr val="bg1">
              <a:lumMod val="95000"/>
            </a:schemeClr>
          </a:solidFill>
        </p:spPr>
        <p:txBody>
          <a:bodyPr rtlCol="0" anchor="ctr">
            <a:normAutofit/>
          </a:bodyPr>
          <a:lstStyle>
            <a:lvl1pPr algn="ctr">
              <a:defRPr/>
            </a:lvl1pPr>
          </a:lstStyle>
          <a:p>
            <a:pPr lvl="0"/>
            <a:r>
              <a:rPr lang="en-US" noProof="0" dirty="0"/>
              <a:t>Click icon to add picture</a:t>
            </a:r>
          </a:p>
        </p:txBody>
      </p:sp>
    </p:spTree>
    <p:extLst>
      <p:ext uri="{BB962C8B-B14F-4D97-AF65-F5344CB8AC3E}">
        <p14:creationId xmlns:p14="http://schemas.microsoft.com/office/powerpoint/2010/main" val="6811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centere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EE21C9B-5196-4B26-B674-4D06D17B4C0D}"/>
              </a:ext>
            </a:extLst>
          </p:cNvPr>
          <p:cNvPicPr>
            <a:picLocks noChangeAspect="1"/>
          </p:cNvPicPr>
          <p:nvPr userDrawn="1"/>
        </p:nvPicPr>
        <p:blipFill>
          <a:blip r:embed="rId2">
            <a:extLst>
              <a:ext uri="{28A0092B-C50C-407E-A947-70E740481C1C}">
                <a14:useLocalDpi xmlns:a14="http://schemas.microsoft.com/office/drawing/2010/main" val="0"/>
              </a:ext>
            </a:extLst>
          </a:blip>
          <a:srcRect r="25005"/>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2A651603-123A-4865-9048-AD43008A1C28}"/>
              </a:ext>
            </a:extLst>
          </p:cNvPr>
          <p:cNvCxnSpPr/>
          <p:nvPr/>
        </p:nvCxnSpPr>
        <p:spPr>
          <a:xfrm>
            <a:off x="434975" y="2952750"/>
            <a:ext cx="0" cy="121285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7" descr="Corner_Sash.png">
            <a:extLst>
              <a:ext uri="{FF2B5EF4-FFF2-40B4-BE49-F238E27FC236}">
                <a16:creationId xmlns:a16="http://schemas.microsoft.com/office/drawing/2014/main" id="{922FE464-0F5B-4683-84BB-9A82CB79B2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2"/>
          <p:cNvSpPr>
            <a:spLocks noGrp="1"/>
          </p:cNvSpPr>
          <p:nvPr>
            <p:ph type="title"/>
          </p:nvPr>
        </p:nvSpPr>
        <p:spPr>
          <a:xfrm>
            <a:off x="787400" y="2620984"/>
            <a:ext cx="8229600" cy="808019"/>
          </a:xfrm>
        </p:spPr>
        <p:txBody>
          <a:bodyPr anchor="b"/>
          <a:lstStyle>
            <a:lvl1pPr>
              <a:defRPr sz="2800">
                <a:solidFill>
                  <a:schemeClr val="bg1"/>
                </a:solidFill>
              </a:defRPr>
            </a:lvl1pPr>
          </a:lstStyle>
          <a:p>
            <a:r>
              <a:rPr lang="en-US" altLang="ja-JP"/>
              <a:t>Click to edit Master title style</a:t>
            </a:r>
            <a:endParaRPr lang="en-US" dirty="0"/>
          </a:p>
        </p:txBody>
      </p:sp>
      <p:sp>
        <p:nvSpPr>
          <p:cNvPr id="7" name="Text Placeholder 4"/>
          <p:cNvSpPr>
            <a:spLocks noGrp="1"/>
          </p:cNvSpPr>
          <p:nvPr>
            <p:ph type="body" sz="quarter" idx="10"/>
          </p:nvPr>
        </p:nvSpPr>
        <p:spPr>
          <a:xfrm>
            <a:off x="787404" y="3558793"/>
            <a:ext cx="4080479" cy="307461"/>
          </a:xfrm>
        </p:spPr>
        <p:txBody>
          <a:bodyPr/>
          <a:lstStyle>
            <a:lvl1pPr>
              <a:defRPr sz="160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
        <p:nvSpPr>
          <p:cNvPr id="8" name="Text Placeholder 4"/>
          <p:cNvSpPr>
            <a:spLocks noGrp="1"/>
          </p:cNvSpPr>
          <p:nvPr>
            <p:ph type="body" sz="quarter" idx="11"/>
          </p:nvPr>
        </p:nvSpPr>
        <p:spPr>
          <a:xfrm>
            <a:off x="787402" y="3866254"/>
            <a:ext cx="3774309" cy="389867"/>
          </a:xfrm>
        </p:spPr>
        <p:txBody>
          <a:bodyPr/>
          <a:lstStyle>
            <a:lvl1pPr>
              <a:defRPr sz="90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3412037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FCFA8A89-2477-41F5-A78C-10D394EC7697}"/>
              </a:ext>
            </a:extLst>
          </p:cNvPr>
          <p:cNvSpPr txBox="1">
            <a:spLocks/>
          </p:cNvSpPr>
          <p:nvPr userDrawn="1"/>
        </p:nvSpPr>
        <p:spPr>
          <a:xfrm>
            <a:off x="7015163" y="79375"/>
            <a:ext cx="2057400" cy="3190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78">
              <a:defRPr/>
            </a:pPr>
            <a:r>
              <a:rPr lang="en-US" sz="825" b="1" dirty="0"/>
              <a:t>Colliers 2019      </a:t>
            </a:r>
            <a:r>
              <a:rPr lang="en-US" sz="825" dirty="0"/>
              <a:t>|      </a:t>
            </a:r>
            <a:fld id="{A89915B0-F40F-40CB-BD20-22A3E50B6F72}" type="slidenum">
              <a:rPr lang="en-US" sz="825" smtClean="0"/>
              <a:pPr algn="r" defTabSz="457178">
                <a:defRPr/>
              </a:pPr>
              <a:t>‹#›</a:t>
            </a:fld>
            <a:endParaRPr lang="en-US" sz="825" dirty="0"/>
          </a:p>
        </p:txBody>
      </p:sp>
      <p:sp>
        <p:nvSpPr>
          <p:cNvPr id="7" name="Content Placeholder 2"/>
          <p:cNvSpPr>
            <a:spLocks noGrp="1"/>
          </p:cNvSpPr>
          <p:nvPr>
            <p:ph sz="quarter" idx="12"/>
          </p:nvPr>
        </p:nvSpPr>
        <p:spPr>
          <a:xfrm>
            <a:off x="494110" y="3406350"/>
            <a:ext cx="8155782" cy="2032000"/>
          </a:xfrm>
          <a:prstGeom prst="rect">
            <a:avLst/>
          </a:prstGeom>
        </p:spPr>
        <p:txBody>
          <a:bodyPr/>
          <a:lstStyle>
            <a:lvl1pPr marL="0" indent="0">
              <a:lnSpc>
                <a:spcPct val="150000"/>
              </a:lnSpc>
              <a:buNone/>
              <a:defRPr sz="1050">
                <a:solidFill>
                  <a:schemeClr val="bg1"/>
                </a:solidFill>
              </a:defRPr>
            </a:lvl1pPr>
            <a:lvl2pPr>
              <a:lnSpc>
                <a:spcPct val="150000"/>
              </a:lnSpc>
              <a:defRPr sz="1050">
                <a:solidFill>
                  <a:schemeClr val="bg1"/>
                </a:solidFill>
              </a:defRPr>
            </a:lvl2pPr>
            <a:lvl3pPr>
              <a:lnSpc>
                <a:spcPct val="150000"/>
              </a:lnSpc>
              <a:defRPr sz="1050">
                <a:solidFill>
                  <a:schemeClr val="bg1"/>
                </a:solidFill>
              </a:defRPr>
            </a:lvl3pPr>
            <a:lvl4pPr>
              <a:lnSpc>
                <a:spcPct val="150000"/>
              </a:lnSpc>
              <a:defRPr sz="1050">
                <a:solidFill>
                  <a:schemeClr val="bg1"/>
                </a:solidFill>
              </a:defRPr>
            </a:lvl4pPr>
            <a:lvl5pPr>
              <a:lnSpc>
                <a:spcPct val="150000"/>
              </a:lnSpc>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4"/>
          </p:nvPr>
        </p:nvSpPr>
        <p:spPr>
          <a:xfrm>
            <a:off x="494112" y="2135961"/>
            <a:ext cx="8155781" cy="617537"/>
          </a:xfrm>
          <a:prstGeom prst="rect">
            <a:avLst/>
          </a:prstGeom>
        </p:spPr>
        <p:txBody>
          <a:bodyPr/>
          <a:lstStyle>
            <a:lvl1pPr marL="0" indent="0">
              <a:buNone/>
              <a:defRPr sz="3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9" name="Text Placeholder 3"/>
          <p:cNvSpPr>
            <a:spLocks noGrp="1"/>
          </p:cNvSpPr>
          <p:nvPr>
            <p:ph type="body" sz="quarter" idx="25"/>
          </p:nvPr>
        </p:nvSpPr>
        <p:spPr>
          <a:xfrm>
            <a:off x="494110" y="2844802"/>
            <a:ext cx="8155782" cy="444845"/>
          </a:xfrm>
          <a:prstGeom prst="rect">
            <a:avLst/>
          </a:prstGeo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75934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1AB2BF-B323-4D4C-800F-BE2D7FF1DE4C}"/>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solidFill>
            </a:endParaRPr>
          </a:p>
        </p:txBody>
      </p:sp>
      <p:sp>
        <p:nvSpPr>
          <p:cNvPr id="6" name="Slide Number Placeholder 1">
            <a:extLst>
              <a:ext uri="{FF2B5EF4-FFF2-40B4-BE49-F238E27FC236}">
                <a16:creationId xmlns:a16="http://schemas.microsoft.com/office/drawing/2014/main" id="{B855F04A-3267-40E5-A5E1-F27B9B81EBF2}"/>
              </a:ext>
            </a:extLst>
          </p:cNvPr>
          <p:cNvSpPr txBox="1">
            <a:spLocks/>
          </p:cNvSpPr>
          <p:nvPr userDrawn="1"/>
        </p:nvSpPr>
        <p:spPr>
          <a:xfrm>
            <a:off x="7015163" y="79375"/>
            <a:ext cx="2057400" cy="31908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78">
              <a:defRPr/>
            </a:pPr>
            <a:r>
              <a:rPr lang="en-US" sz="825" b="1" dirty="0"/>
              <a:t>Colliers 2019      </a:t>
            </a:r>
            <a:r>
              <a:rPr lang="en-US" sz="825" dirty="0"/>
              <a:t>|      </a:t>
            </a:r>
            <a:fld id="{F34F1477-3F15-4076-A17C-3215CACD30F9}" type="slidenum">
              <a:rPr lang="en-US" sz="825" smtClean="0"/>
              <a:pPr algn="r" defTabSz="457178">
                <a:defRPr/>
              </a:pPr>
              <a:t>‹#›</a:t>
            </a:fld>
            <a:endParaRPr lang="en-US" sz="825" dirty="0"/>
          </a:p>
        </p:txBody>
      </p:sp>
      <p:sp>
        <p:nvSpPr>
          <p:cNvPr id="19" name="Content Placeholder 2"/>
          <p:cNvSpPr>
            <a:spLocks noGrp="1"/>
          </p:cNvSpPr>
          <p:nvPr>
            <p:ph sz="quarter" idx="12"/>
          </p:nvPr>
        </p:nvSpPr>
        <p:spPr>
          <a:xfrm>
            <a:off x="494110" y="3406350"/>
            <a:ext cx="8326040" cy="2032000"/>
          </a:xfrm>
          <a:prstGeom prst="rect">
            <a:avLst/>
          </a:prstGeom>
        </p:spPr>
        <p:txBody>
          <a:bodyPr/>
          <a:lstStyle>
            <a:lvl1pPr marL="0" indent="0">
              <a:lnSpc>
                <a:spcPct val="150000"/>
              </a:lnSpc>
              <a:buNone/>
              <a:defRPr sz="1050">
                <a:solidFill>
                  <a:schemeClr val="bg1"/>
                </a:solidFill>
              </a:defRPr>
            </a:lvl1pPr>
            <a:lvl2pPr>
              <a:lnSpc>
                <a:spcPct val="150000"/>
              </a:lnSpc>
              <a:defRPr sz="1050">
                <a:solidFill>
                  <a:schemeClr val="bg1"/>
                </a:solidFill>
              </a:defRPr>
            </a:lvl2pPr>
            <a:lvl3pPr>
              <a:lnSpc>
                <a:spcPct val="150000"/>
              </a:lnSpc>
              <a:defRPr sz="1050">
                <a:solidFill>
                  <a:schemeClr val="bg1"/>
                </a:solidFill>
              </a:defRPr>
            </a:lvl3pPr>
            <a:lvl4pPr>
              <a:lnSpc>
                <a:spcPct val="150000"/>
              </a:lnSpc>
              <a:defRPr sz="1050">
                <a:solidFill>
                  <a:schemeClr val="bg1"/>
                </a:solidFill>
              </a:defRPr>
            </a:lvl4pPr>
            <a:lvl5pPr>
              <a:lnSpc>
                <a:spcPct val="150000"/>
              </a:lnSpc>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4"/>
          </p:nvPr>
        </p:nvSpPr>
        <p:spPr>
          <a:xfrm>
            <a:off x="494109" y="2135961"/>
            <a:ext cx="8326040" cy="617537"/>
          </a:xfrm>
          <a:prstGeom prst="rect">
            <a:avLst/>
          </a:prstGeom>
        </p:spPr>
        <p:txBody>
          <a:bodyPr/>
          <a:lstStyle>
            <a:lvl1pPr marL="0" indent="0">
              <a:buNone/>
              <a:defRPr sz="3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Master text styles</a:t>
            </a:r>
          </a:p>
        </p:txBody>
      </p:sp>
      <p:sp>
        <p:nvSpPr>
          <p:cNvPr id="21" name="Text Placeholder 3"/>
          <p:cNvSpPr>
            <a:spLocks noGrp="1"/>
          </p:cNvSpPr>
          <p:nvPr>
            <p:ph type="body" sz="quarter" idx="25"/>
          </p:nvPr>
        </p:nvSpPr>
        <p:spPr>
          <a:xfrm>
            <a:off x="494110" y="2844802"/>
            <a:ext cx="8326040" cy="444845"/>
          </a:xfrm>
          <a:prstGeom prst="rect">
            <a:avLst/>
          </a:prstGeo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03244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Divider 13">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44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ayout Only - Grey">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41"/>
            <a:ext cx="8229600" cy="808019"/>
          </a:xfrm>
        </p:spPr>
        <p:txBody>
          <a:bodyPr/>
          <a:lstStyle/>
          <a:p>
            <a:r>
              <a:rPr lang="en-US" altLang="ja-JP" dirty="0"/>
              <a:t>Click to edit Master title style</a:t>
            </a:r>
            <a:endParaRPr lang="en-US" dirty="0"/>
          </a:p>
        </p:txBody>
      </p:sp>
      <p:sp>
        <p:nvSpPr>
          <p:cNvPr id="3" name="Footer Placeholder 21">
            <a:extLst>
              <a:ext uri="{FF2B5EF4-FFF2-40B4-BE49-F238E27FC236}">
                <a16:creationId xmlns:a16="http://schemas.microsoft.com/office/drawing/2014/main" id="{537C5D25-F711-4136-813B-7A33EE989834}"/>
              </a:ext>
            </a:extLst>
          </p:cNvPr>
          <p:cNvSpPr>
            <a:spLocks noGrp="1"/>
          </p:cNvSpPr>
          <p:nvPr>
            <p:ph type="ftr" sz="quarter" idx="10"/>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517309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ayout Only - Grey with subhead">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41"/>
            <a:ext cx="8229600" cy="443227"/>
          </a:xfrm>
        </p:spPr>
        <p:txBody>
          <a:bodyPr/>
          <a:lstStyle/>
          <a:p>
            <a:r>
              <a:rPr lang="en-US" altLang="ja-JP" dirty="0"/>
              <a:t>Click to edit Master title style</a:t>
            </a:r>
            <a:endParaRPr lang="en-US" dirty="0"/>
          </a:p>
        </p:txBody>
      </p:sp>
      <p:sp>
        <p:nvSpPr>
          <p:cNvPr id="7" name="Text Placeholder 3"/>
          <p:cNvSpPr>
            <a:spLocks noGrp="1"/>
          </p:cNvSpPr>
          <p:nvPr>
            <p:ph type="body" sz="quarter" idx="21"/>
          </p:nvPr>
        </p:nvSpPr>
        <p:spPr>
          <a:xfrm>
            <a:off x="784225" y="995369"/>
            <a:ext cx="8229600" cy="358775"/>
          </a:xfrm>
          <a:noFill/>
          <a:ln>
            <a:noFill/>
          </a:ln>
        </p:spPr>
        <p:txBody>
          <a:bodyPr anchor="ctr"/>
          <a:lstStyle>
            <a:lvl1pPr>
              <a:defRPr kumimoji="1" lang="en-US" sz="1440" b="0" baseline="0" dirty="0">
                <a:solidFill>
                  <a:srgbClr val="5EB3DE"/>
                </a:solidFill>
                <a:latin typeface="Arial Bold"/>
                <a:cs typeface="Arial Bold"/>
              </a:defRPr>
            </a:lvl1pPr>
          </a:lstStyle>
          <a:p>
            <a:pPr lvl="0"/>
            <a:r>
              <a:rPr lang="en-US" dirty="0"/>
              <a:t>Click to edit Master text styles</a:t>
            </a:r>
          </a:p>
        </p:txBody>
      </p:sp>
      <p:sp>
        <p:nvSpPr>
          <p:cNvPr id="4" name="Footer Placeholder 21">
            <a:extLst>
              <a:ext uri="{FF2B5EF4-FFF2-40B4-BE49-F238E27FC236}">
                <a16:creationId xmlns:a16="http://schemas.microsoft.com/office/drawing/2014/main" id="{2AAF6BA8-6DDE-478E-886B-7678FE1E2E6C}"/>
              </a:ext>
            </a:extLst>
          </p:cNvPr>
          <p:cNvSpPr>
            <a:spLocks noGrp="1"/>
          </p:cNvSpPr>
          <p:nvPr>
            <p:ph type="ftr" sz="quarter" idx="22"/>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438940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Layout Only - Gre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557F301-DF7C-4DD2-9CE3-50DB6F642A42}"/>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4D4D4D"/>
                </a:solidFill>
              </a:rPr>
              <a:t>Confidential – Colliers International 2014</a:t>
            </a:r>
          </a:p>
        </p:txBody>
      </p:sp>
      <p:sp>
        <p:nvSpPr>
          <p:cNvPr id="13" name="Title 12"/>
          <p:cNvSpPr>
            <a:spLocks noGrp="1"/>
          </p:cNvSpPr>
          <p:nvPr>
            <p:ph type="title"/>
          </p:nvPr>
        </p:nvSpPr>
        <p:spPr>
          <a:xfrm>
            <a:off x="783896" y="552141"/>
            <a:ext cx="8229600" cy="808019"/>
          </a:xfrm>
        </p:spPr>
        <p:txBody>
          <a:bodyPr/>
          <a:lstStyle/>
          <a:p>
            <a:r>
              <a:rPr lang="en-US" altLang="ja-JP" dirty="0"/>
              <a:t>Click to edit Master title style</a:t>
            </a:r>
            <a:endParaRPr lang="en-US" dirty="0"/>
          </a:p>
        </p:txBody>
      </p:sp>
      <p:sp>
        <p:nvSpPr>
          <p:cNvPr id="4" name="Slide Number Placeholder 5">
            <a:extLst>
              <a:ext uri="{FF2B5EF4-FFF2-40B4-BE49-F238E27FC236}">
                <a16:creationId xmlns:a16="http://schemas.microsoft.com/office/drawing/2014/main" id="{66F11504-9D81-4844-A228-ACF7678D778A}"/>
              </a:ext>
            </a:extLst>
          </p:cNvPr>
          <p:cNvSpPr>
            <a:spLocks noGrp="1"/>
          </p:cNvSpPr>
          <p:nvPr>
            <p:ph type="sldNum" sz="quarter" idx="10"/>
          </p:nvPr>
        </p:nvSpPr>
        <p:spPr/>
        <p:txBody>
          <a:bodyPr/>
          <a:lstStyle>
            <a:lvl1pPr eaLnBrk="0" hangingPunct="0">
              <a:defRPr>
                <a:ea typeface="ヒラギノ角ゴ Pro W3"/>
              </a:defRPr>
            </a:lvl1pPr>
          </a:lstStyle>
          <a:p>
            <a:pPr>
              <a:defRPr/>
            </a:pPr>
            <a:fld id="{EC613C67-2886-4F40-B5B7-18ED7C4E060C}" type="slidenum">
              <a:rPr lang="en-US" altLang="ja-JP"/>
              <a:pPr>
                <a:defRPr/>
              </a:pPr>
              <a:t>‹#›</a:t>
            </a:fld>
            <a:endParaRPr lang="en-US" altLang="ja-JP" dirty="0"/>
          </a:p>
        </p:txBody>
      </p:sp>
      <p:sp>
        <p:nvSpPr>
          <p:cNvPr id="5" name="Footer Placeholder 21">
            <a:extLst>
              <a:ext uri="{FF2B5EF4-FFF2-40B4-BE49-F238E27FC236}">
                <a16:creationId xmlns:a16="http://schemas.microsoft.com/office/drawing/2014/main" id="{542804C6-50ED-4AC5-8D3A-31F764A0C74F}"/>
              </a:ext>
            </a:extLst>
          </p:cNvPr>
          <p:cNvSpPr>
            <a:spLocks noGrp="1"/>
          </p:cNvSpPr>
          <p:nvPr>
            <p:ph type="ftr" sz="quarter" idx="11"/>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42263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Layout Only - Blu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8E77F32-773B-4443-82F2-ABDAAEFE22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90E6C2C-99E7-45BD-B9C7-9C47FCAC67CE}"/>
              </a:ext>
            </a:extLst>
          </p:cNvPr>
          <p:cNvCxnSpPr/>
          <p:nvPr/>
        </p:nvCxnSpPr>
        <p:spPr>
          <a:xfrm>
            <a:off x="434975" y="569913"/>
            <a:ext cx="0" cy="814387"/>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a:extLst>
              <a:ext uri="{FF2B5EF4-FFF2-40B4-BE49-F238E27FC236}">
                <a16:creationId xmlns:a16="http://schemas.microsoft.com/office/drawing/2014/main" id="{186963A3-425A-4483-81F9-E656642D9DDB}"/>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FFFFFF"/>
                </a:solidFill>
              </a:rPr>
              <a:t>Confidential – Colliers International 2014</a:t>
            </a:r>
          </a:p>
        </p:txBody>
      </p:sp>
      <p:pic>
        <p:nvPicPr>
          <p:cNvPr id="6" name="Picture 12" descr="Corner_Sash.png">
            <a:extLst>
              <a:ext uri="{FF2B5EF4-FFF2-40B4-BE49-F238E27FC236}">
                <a16:creationId xmlns:a16="http://schemas.microsoft.com/office/drawing/2014/main" id="{13E3F437-6F68-40DE-B2A4-44A71A76D5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83896" y="552141"/>
            <a:ext cx="8229600" cy="808019"/>
          </a:xfrm>
        </p:spPr>
        <p:txBody>
          <a:bodyPr/>
          <a:lstStyle>
            <a:lvl1pPr>
              <a:defRPr>
                <a:solidFill>
                  <a:schemeClr val="bg1"/>
                </a:solidFill>
              </a:defRPr>
            </a:lvl1pPr>
          </a:lstStyle>
          <a:p>
            <a:r>
              <a:rPr lang="en-US" altLang="ja-JP" dirty="0"/>
              <a:t>Click to edit Master title style</a:t>
            </a:r>
            <a:endParaRPr lang="en-US" dirty="0"/>
          </a:p>
        </p:txBody>
      </p:sp>
      <p:sp>
        <p:nvSpPr>
          <p:cNvPr id="7" name="Slide Number Placeholder 5">
            <a:extLst>
              <a:ext uri="{FF2B5EF4-FFF2-40B4-BE49-F238E27FC236}">
                <a16:creationId xmlns:a16="http://schemas.microsoft.com/office/drawing/2014/main" id="{4B6455AB-2AB5-4C65-B3E5-15671DC83CA2}"/>
              </a:ext>
            </a:extLst>
          </p:cNvPr>
          <p:cNvSpPr>
            <a:spLocks noGrp="1"/>
          </p:cNvSpPr>
          <p:nvPr>
            <p:ph type="sldNum" sz="quarter" idx="10"/>
          </p:nvPr>
        </p:nvSpPr>
        <p:spPr/>
        <p:txBody>
          <a:bodyPr/>
          <a:lstStyle>
            <a:lvl1pPr eaLnBrk="0" hangingPunct="0">
              <a:defRPr>
                <a:solidFill>
                  <a:srgbClr val="FFFFFF"/>
                </a:solidFill>
                <a:ea typeface="ヒラギノ角ゴ Pro W3"/>
              </a:defRPr>
            </a:lvl1pPr>
          </a:lstStyle>
          <a:p>
            <a:pPr>
              <a:defRPr/>
            </a:pPr>
            <a:fld id="{53C6A4E2-34FC-4713-BB8C-16BBF89DB566}" type="slidenum">
              <a:rPr lang="en-US" altLang="ja-JP"/>
              <a:pPr>
                <a:defRPr/>
              </a:pPr>
              <a:t>‹#›</a:t>
            </a:fld>
            <a:endParaRPr lang="en-US" altLang="ja-JP" dirty="0"/>
          </a:p>
        </p:txBody>
      </p:sp>
      <p:sp>
        <p:nvSpPr>
          <p:cNvPr id="8" name="Footer Placeholder 21">
            <a:extLst>
              <a:ext uri="{FF2B5EF4-FFF2-40B4-BE49-F238E27FC236}">
                <a16:creationId xmlns:a16="http://schemas.microsoft.com/office/drawing/2014/main" id="{10AA3F98-7E56-4B32-8AF1-A33D41BC4B9C}"/>
              </a:ext>
            </a:extLst>
          </p:cNvPr>
          <p:cNvSpPr>
            <a:spLocks noGrp="1"/>
          </p:cNvSpPr>
          <p:nvPr>
            <p:ph type="ftr" sz="quarter" idx="11"/>
          </p:nvPr>
        </p:nvSpPr>
        <p:spPr>
          <a:xfrm>
            <a:off x="784225" y="6032500"/>
            <a:ext cx="2895600" cy="366713"/>
          </a:xfrm>
        </p:spPr>
        <p:txBody>
          <a:bodyPr/>
          <a:lstStyle>
            <a:lvl1pPr>
              <a:defRPr>
                <a:solidFill>
                  <a:srgbClr val="4B4B4B"/>
                </a:solidFill>
              </a:defRPr>
            </a:lvl1pPr>
          </a:lstStyle>
          <a:p>
            <a:pPr>
              <a:defRPr/>
            </a:pPr>
            <a:r>
              <a:rPr lang="en-US" altLang="en-US"/>
              <a:t>*This will be the style for footnotes.</a:t>
            </a:r>
          </a:p>
        </p:txBody>
      </p:sp>
    </p:spTree>
    <p:extLst>
      <p:ext uri="{BB962C8B-B14F-4D97-AF65-F5344CB8AC3E}">
        <p14:creationId xmlns:p14="http://schemas.microsoft.com/office/powerpoint/2010/main" val="458434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1EE31EA2-12D9-4607-AEED-21DD8D61C688}"/>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4D4D4D"/>
                </a:solidFill>
              </a:rPr>
              <a:t>Confidential – Colliers International 2014</a:t>
            </a:r>
          </a:p>
        </p:txBody>
      </p:sp>
      <p:sp>
        <p:nvSpPr>
          <p:cNvPr id="4" name="Text Placeholder 3"/>
          <p:cNvSpPr>
            <a:spLocks noGrp="1"/>
          </p:cNvSpPr>
          <p:nvPr>
            <p:ph type="body" sz="quarter" idx="22"/>
          </p:nvPr>
        </p:nvSpPr>
        <p:spPr>
          <a:xfrm>
            <a:off x="784231" y="1845740"/>
            <a:ext cx="3787775" cy="31072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783896" y="552141"/>
            <a:ext cx="8229600" cy="808019"/>
          </a:xfrm>
        </p:spPr>
        <p:txBody>
          <a:bodyPr/>
          <a:lstStyle>
            <a:lvl1pPr>
              <a:defRPr baseline="0"/>
            </a:lvl1pPr>
          </a:lstStyle>
          <a:p>
            <a:r>
              <a:rPr lang="en-US" altLang="ja-JP"/>
              <a:t>Click to edit Master title style</a:t>
            </a:r>
            <a:endParaRPr lang="en-US" dirty="0"/>
          </a:p>
        </p:txBody>
      </p:sp>
      <p:sp>
        <p:nvSpPr>
          <p:cNvPr id="5" name="Text Placeholder 4"/>
          <p:cNvSpPr>
            <a:spLocks noGrp="1"/>
          </p:cNvSpPr>
          <p:nvPr>
            <p:ph type="body" sz="quarter" idx="16"/>
          </p:nvPr>
        </p:nvSpPr>
        <p:spPr>
          <a:xfrm>
            <a:off x="4800607" y="1845787"/>
            <a:ext cx="2949575" cy="382645"/>
          </a:xfrm>
        </p:spPr>
        <p:txBody>
          <a:bodyPr/>
          <a:lstStyle>
            <a:lvl1pPr>
              <a:defRPr b="1" baseline="0">
                <a:latin typeface="Arial Bold"/>
                <a:cs typeface="Arial Bold"/>
              </a:defRPr>
            </a:lvl1pPr>
          </a:lstStyle>
          <a:p>
            <a:pPr lvl="0"/>
            <a:r>
              <a:rPr lang="en-US" altLang="ja-JP" dirty="0"/>
              <a:t>Click to edit Master text styles</a:t>
            </a:r>
          </a:p>
        </p:txBody>
      </p:sp>
      <p:sp>
        <p:nvSpPr>
          <p:cNvPr id="7" name="Slide Number Placeholder 5">
            <a:extLst>
              <a:ext uri="{FF2B5EF4-FFF2-40B4-BE49-F238E27FC236}">
                <a16:creationId xmlns:a16="http://schemas.microsoft.com/office/drawing/2014/main" id="{15D473A2-5706-4739-87F4-717EC68653C9}"/>
              </a:ext>
            </a:extLst>
          </p:cNvPr>
          <p:cNvSpPr>
            <a:spLocks noGrp="1"/>
          </p:cNvSpPr>
          <p:nvPr>
            <p:ph type="sldNum" sz="quarter" idx="23"/>
          </p:nvPr>
        </p:nvSpPr>
        <p:spPr/>
        <p:txBody>
          <a:bodyPr/>
          <a:lstStyle>
            <a:lvl1pPr eaLnBrk="0" hangingPunct="0">
              <a:defRPr>
                <a:ea typeface="ヒラギノ角ゴ Pro W3"/>
              </a:defRPr>
            </a:lvl1pPr>
          </a:lstStyle>
          <a:p>
            <a:pPr>
              <a:defRPr/>
            </a:pPr>
            <a:fld id="{CF8DDCB6-2DC3-4818-BA84-B3692151F6CC}" type="slidenum">
              <a:rPr lang="en-US" altLang="ja-JP"/>
              <a:pPr>
                <a:defRPr/>
              </a:pPr>
              <a:t>‹#›</a:t>
            </a:fld>
            <a:endParaRPr lang="en-US" altLang="ja-JP" dirty="0"/>
          </a:p>
        </p:txBody>
      </p:sp>
      <p:sp>
        <p:nvSpPr>
          <p:cNvPr id="8" name="Footer Placeholder 21">
            <a:extLst>
              <a:ext uri="{FF2B5EF4-FFF2-40B4-BE49-F238E27FC236}">
                <a16:creationId xmlns:a16="http://schemas.microsoft.com/office/drawing/2014/main" id="{4E32AC51-2FEE-4345-AD23-464855CBAF1F}"/>
              </a:ext>
            </a:extLst>
          </p:cNvPr>
          <p:cNvSpPr>
            <a:spLocks noGrp="1"/>
          </p:cNvSpPr>
          <p:nvPr>
            <p:ph type="ftr" sz="quarter" idx="24"/>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1645805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n-Bulleted Content ">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E81AF4A1-2A61-4818-980D-6DC953D804EE}"/>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4D4D4D"/>
                </a:solidFill>
              </a:rPr>
              <a:t>Confidential – Colliers International 2014</a:t>
            </a:r>
          </a:p>
        </p:txBody>
      </p:sp>
      <p:sp>
        <p:nvSpPr>
          <p:cNvPr id="13" name="Title 12"/>
          <p:cNvSpPr>
            <a:spLocks noGrp="1"/>
          </p:cNvSpPr>
          <p:nvPr>
            <p:ph type="title"/>
          </p:nvPr>
        </p:nvSpPr>
        <p:spPr>
          <a:xfrm>
            <a:off x="783896" y="552141"/>
            <a:ext cx="8229600" cy="808019"/>
          </a:xfrm>
        </p:spPr>
        <p:txBody>
          <a:bodyPr/>
          <a:lstStyle>
            <a:lvl1pPr>
              <a:defRPr baseline="0"/>
            </a:lvl1pPr>
          </a:lstStyle>
          <a:p>
            <a:r>
              <a:rPr lang="en-US" altLang="ja-JP"/>
              <a:t>Click to edit Master title style</a:t>
            </a:r>
            <a:endParaRPr lang="en-US" dirty="0"/>
          </a:p>
        </p:txBody>
      </p:sp>
      <p:sp>
        <p:nvSpPr>
          <p:cNvPr id="3" name="Text Placeholder 2"/>
          <p:cNvSpPr>
            <a:spLocks noGrp="1"/>
          </p:cNvSpPr>
          <p:nvPr>
            <p:ph type="body" sz="quarter" idx="18"/>
          </p:nvPr>
        </p:nvSpPr>
        <p:spPr>
          <a:xfrm>
            <a:off x="787400" y="1845736"/>
            <a:ext cx="5741988" cy="3710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0836B7E-E33B-4482-8D91-8962EA70A96C}"/>
              </a:ext>
            </a:extLst>
          </p:cNvPr>
          <p:cNvSpPr>
            <a:spLocks noGrp="1"/>
          </p:cNvSpPr>
          <p:nvPr>
            <p:ph type="sldNum" sz="quarter" idx="19"/>
          </p:nvPr>
        </p:nvSpPr>
        <p:spPr/>
        <p:txBody>
          <a:bodyPr/>
          <a:lstStyle>
            <a:lvl1pPr eaLnBrk="0" hangingPunct="0">
              <a:defRPr>
                <a:ea typeface="ヒラギノ角ゴ Pro W3"/>
              </a:defRPr>
            </a:lvl1pPr>
          </a:lstStyle>
          <a:p>
            <a:pPr>
              <a:defRPr/>
            </a:pPr>
            <a:fld id="{E3245AC1-99A1-40EE-B56A-BFB9EE24A79D}" type="slidenum">
              <a:rPr lang="en-US" altLang="ja-JP"/>
              <a:pPr>
                <a:defRPr/>
              </a:pPr>
              <a:t>‹#›</a:t>
            </a:fld>
            <a:endParaRPr lang="en-US" altLang="ja-JP" dirty="0"/>
          </a:p>
        </p:txBody>
      </p:sp>
      <p:sp>
        <p:nvSpPr>
          <p:cNvPr id="6" name="Footer Placeholder 21">
            <a:extLst>
              <a:ext uri="{FF2B5EF4-FFF2-40B4-BE49-F238E27FC236}">
                <a16:creationId xmlns:a16="http://schemas.microsoft.com/office/drawing/2014/main" id="{5D2A7A8F-5C9A-4D77-A872-4E4E0A0545BC}"/>
              </a:ext>
            </a:extLst>
          </p:cNvPr>
          <p:cNvSpPr>
            <a:spLocks noGrp="1"/>
          </p:cNvSpPr>
          <p:nvPr>
            <p:ph type="ftr" sz="quarter" idx="20"/>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431887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n-Bulleted Content with subhea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C6502163-FA25-4844-8FD5-9473DAEA0155}"/>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4D4D4D"/>
                </a:solidFill>
              </a:rPr>
              <a:t>Confidential – Colliers International 2014</a:t>
            </a:r>
          </a:p>
        </p:txBody>
      </p:sp>
      <p:sp>
        <p:nvSpPr>
          <p:cNvPr id="13" name="Title 12"/>
          <p:cNvSpPr>
            <a:spLocks noGrp="1"/>
          </p:cNvSpPr>
          <p:nvPr>
            <p:ph type="title"/>
          </p:nvPr>
        </p:nvSpPr>
        <p:spPr>
          <a:xfrm>
            <a:off x="783896" y="552138"/>
            <a:ext cx="8229600" cy="442962"/>
          </a:xfrm>
        </p:spPr>
        <p:txBody>
          <a:bodyPr/>
          <a:lstStyle>
            <a:lvl1pPr>
              <a:defRPr baseline="0"/>
            </a:lvl1pPr>
          </a:lstStyle>
          <a:p>
            <a:r>
              <a:rPr lang="en-US" altLang="ja-JP"/>
              <a:t>Click to edit Master title style</a:t>
            </a:r>
            <a:endParaRPr lang="en-US" dirty="0"/>
          </a:p>
        </p:txBody>
      </p:sp>
      <p:sp>
        <p:nvSpPr>
          <p:cNvPr id="3" name="Text Placeholder 2"/>
          <p:cNvSpPr>
            <a:spLocks noGrp="1"/>
          </p:cNvSpPr>
          <p:nvPr>
            <p:ph type="body" sz="quarter" idx="18"/>
          </p:nvPr>
        </p:nvSpPr>
        <p:spPr>
          <a:xfrm>
            <a:off x="787400" y="1845736"/>
            <a:ext cx="5741988" cy="3710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21"/>
          </p:nvPr>
        </p:nvSpPr>
        <p:spPr>
          <a:xfrm>
            <a:off x="784225" y="995369"/>
            <a:ext cx="8229600" cy="358775"/>
          </a:xfrm>
          <a:noFill/>
          <a:ln>
            <a:noFill/>
          </a:ln>
        </p:spPr>
        <p:txBody>
          <a:bodyPr anchor="ctr"/>
          <a:lstStyle>
            <a:lvl1pPr>
              <a:defRPr kumimoji="1" lang="en-US" sz="1440" b="0" baseline="0" dirty="0">
                <a:solidFill>
                  <a:srgbClr val="5EB3DE"/>
                </a:solidFill>
                <a:latin typeface="Arial Bold"/>
                <a:cs typeface="Arial Bold"/>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91097B53-796B-406B-A4F3-C39358E7594D}"/>
              </a:ext>
            </a:extLst>
          </p:cNvPr>
          <p:cNvSpPr>
            <a:spLocks noGrp="1"/>
          </p:cNvSpPr>
          <p:nvPr>
            <p:ph type="sldNum" sz="quarter" idx="22"/>
          </p:nvPr>
        </p:nvSpPr>
        <p:spPr/>
        <p:txBody>
          <a:bodyPr/>
          <a:lstStyle>
            <a:lvl1pPr eaLnBrk="0" hangingPunct="0">
              <a:defRPr>
                <a:ea typeface="ヒラギノ角ゴ Pro W3"/>
              </a:defRPr>
            </a:lvl1pPr>
          </a:lstStyle>
          <a:p>
            <a:pPr>
              <a:defRPr/>
            </a:pPr>
            <a:fld id="{B30E9E1D-8585-4F3A-8319-2B232C46A300}" type="slidenum">
              <a:rPr lang="en-US" altLang="ja-JP"/>
              <a:pPr>
                <a:defRPr/>
              </a:pPr>
              <a:t>‹#›</a:t>
            </a:fld>
            <a:endParaRPr lang="en-US" altLang="ja-JP" dirty="0"/>
          </a:p>
        </p:txBody>
      </p:sp>
      <p:sp>
        <p:nvSpPr>
          <p:cNvPr id="7" name="Footer Placeholder 21">
            <a:extLst>
              <a:ext uri="{FF2B5EF4-FFF2-40B4-BE49-F238E27FC236}">
                <a16:creationId xmlns:a16="http://schemas.microsoft.com/office/drawing/2014/main" id="{18FEAC53-F4DB-4B0A-AF6D-03119C220B4B}"/>
              </a:ext>
            </a:extLst>
          </p:cNvPr>
          <p:cNvSpPr>
            <a:spLocks noGrp="1"/>
          </p:cNvSpPr>
          <p:nvPr>
            <p:ph type="ftr" sz="quarter" idx="23"/>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72877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Photo w/Whit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9144000" cy="6858000"/>
          </a:xfrm>
        </p:spPr>
        <p:txBody>
          <a:bodyPr rtlCol="0">
            <a:noAutofit/>
          </a:bodyPr>
          <a:lstStyle>
            <a:lvl1pPr algn="ctr">
              <a:defRPr/>
            </a:lvl1pPr>
          </a:lstStyle>
          <a:p>
            <a:pPr lvl="0"/>
            <a:endParaRPr lang="en-US" altLang="ja-JP" noProof="0" dirty="0"/>
          </a:p>
        </p:txBody>
      </p:sp>
      <p:sp>
        <p:nvSpPr>
          <p:cNvPr id="24" name="Text Placeholder 12"/>
          <p:cNvSpPr>
            <a:spLocks noGrp="1"/>
          </p:cNvSpPr>
          <p:nvPr>
            <p:ph type="body" sz="quarter" idx="13"/>
          </p:nvPr>
        </p:nvSpPr>
        <p:spPr>
          <a:xfrm>
            <a:off x="-1" y="1803404"/>
            <a:ext cx="9144001" cy="5067375"/>
          </a:xfrm>
          <a:blipFill rotWithShape="1">
            <a:blip r:embed="rId2" cstate="screen"/>
            <a:stretch>
              <a:fillRect/>
            </a:stretch>
          </a:blipFill>
          <a:ln>
            <a:noFill/>
          </a:ln>
        </p:spPr>
        <p:txBody>
          <a:bodyPr lIns="457200" anchor="ctr"/>
          <a:lstStyle>
            <a:lvl1pPr marL="0" indent="0">
              <a:buNone/>
              <a:defRPr b="0" i="0">
                <a:solidFill>
                  <a:srgbClr val="FFFFFF">
                    <a:alpha val="0"/>
                  </a:srgbClr>
                </a:solidFill>
                <a:latin typeface="Arial Bold"/>
                <a:cs typeface="Arial Bold"/>
              </a:defRPr>
            </a:lvl1pPr>
          </a:lstStyle>
          <a:p>
            <a:pPr lvl="0"/>
            <a:r>
              <a:rPr lang="en-US" altLang="ja-JP"/>
              <a:t>Click to edit Master text styles</a:t>
            </a:r>
          </a:p>
        </p:txBody>
      </p:sp>
      <p:sp>
        <p:nvSpPr>
          <p:cNvPr id="13" name="Title 12"/>
          <p:cNvSpPr>
            <a:spLocks noGrp="1"/>
          </p:cNvSpPr>
          <p:nvPr>
            <p:ph type="title"/>
          </p:nvPr>
        </p:nvSpPr>
        <p:spPr>
          <a:xfrm>
            <a:off x="787400" y="4406343"/>
            <a:ext cx="8229600" cy="808019"/>
          </a:xfrm>
        </p:spPr>
        <p:txBody>
          <a:bodyPr anchor="b"/>
          <a:lstStyle>
            <a:lvl1pPr>
              <a:defRPr sz="2800">
                <a:solidFill>
                  <a:schemeClr val="tx2"/>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787404" y="5344151"/>
            <a:ext cx="4080479" cy="307461"/>
          </a:xfrm>
        </p:spPr>
        <p:txBody>
          <a:bodyPr/>
          <a:lstStyle>
            <a:lvl1pPr>
              <a:defRPr sz="1600">
                <a:solidFill>
                  <a:schemeClr val="tx2"/>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
        <p:nvSpPr>
          <p:cNvPr id="15" name="Text Placeholder 4"/>
          <p:cNvSpPr>
            <a:spLocks noGrp="1"/>
          </p:cNvSpPr>
          <p:nvPr>
            <p:ph type="body" sz="quarter" idx="11"/>
          </p:nvPr>
        </p:nvSpPr>
        <p:spPr>
          <a:xfrm>
            <a:off x="787402" y="5651612"/>
            <a:ext cx="3774309" cy="389867"/>
          </a:xfrm>
        </p:spPr>
        <p:txBody>
          <a:bodyPr/>
          <a:lstStyle>
            <a:lvl1pPr>
              <a:defRPr sz="900">
                <a:solidFill>
                  <a:schemeClr val="tx2"/>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2944270430"/>
      </p:ext>
    </p:extLst>
  </p:cSld>
  <p:clrMapOvr>
    <a:masterClrMapping/>
  </p:clrMapOvr>
  <p:transition spd="slow">
    <p:wipe/>
  </p:transition>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ed + Photos">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5E5ADB21-4D63-41B7-841F-563556B221A2}"/>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4D4D4D"/>
                </a:solidFill>
              </a:rPr>
              <a:t>Confidential – Colliers International 2014</a:t>
            </a:r>
          </a:p>
        </p:txBody>
      </p:sp>
      <p:sp>
        <p:nvSpPr>
          <p:cNvPr id="13" name="Title 12"/>
          <p:cNvSpPr>
            <a:spLocks noGrp="1"/>
          </p:cNvSpPr>
          <p:nvPr>
            <p:ph type="title"/>
          </p:nvPr>
        </p:nvSpPr>
        <p:spPr>
          <a:xfrm>
            <a:off x="783897" y="391557"/>
            <a:ext cx="3551362" cy="1155977"/>
          </a:xfrm>
        </p:spPr>
        <p:txBody>
          <a:bodyPr/>
          <a:lstStyle>
            <a:lvl1pPr>
              <a:defRPr baseline="0"/>
            </a:lvl1pPr>
          </a:lstStyle>
          <a:p>
            <a:r>
              <a:rPr lang="en-US" altLang="ja-JP"/>
              <a:t>Click to edit Master title style</a:t>
            </a:r>
            <a:endParaRPr lang="en-US" dirty="0"/>
          </a:p>
        </p:txBody>
      </p:sp>
      <p:sp>
        <p:nvSpPr>
          <p:cNvPr id="7" name="Picture Placeholder 6"/>
          <p:cNvSpPr>
            <a:spLocks noGrp="1"/>
          </p:cNvSpPr>
          <p:nvPr>
            <p:ph type="pic" sz="quarter" idx="17"/>
          </p:nvPr>
        </p:nvSpPr>
        <p:spPr>
          <a:xfrm>
            <a:off x="4800602" y="569391"/>
            <a:ext cx="3054350" cy="4057649"/>
          </a:xfrm>
          <a:noFill/>
          <a:ln>
            <a:noFill/>
          </a:ln>
        </p:spPr>
        <p:txBody>
          <a:bodyPr rtlCol="0" anchor="ctr">
            <a:noAutofit/>
          </a:bodyPr>
          <a:lstStyle>
            <a:lvl1pPr algn="ctr">
              <a:defRPr/>
            </a:lvl1pPr>
          </a:lstStyle>
          <a:p>
            <a:pPr lvl="0"/>
            <a:r>
              <a:rPr lang="en-US" altLang="ja-JP" noProof="0" dirty="0"/>
              <a:t>Drag picture to placeholder or click icon to add</a:t>
            </a:r>
            <a:endParaRPr lang="en-US" noProof="0" dirty="0"/>
          </a:p>
        </p:txBody>
      </p:sp>
      <p:sp>
        <p:nvSpPr>
          <p:cNvPr id="14" name="Picture Placeholder 6"/>
          <p:cNvSpPr>
            <a:spLocks noGrp="1"/>
          </p:cNvSpPr>
          <p:nvPr>
            <p:ph type="pic" sz="quarter" idx="18"/>
          </p:nvPr>
        </p:nvSpPr>
        <p:spPr>
          <a:xfrm>
            <a:off x="4800607" y="4773960"/>
            <a:ext cx="2080153" cy="1259158"/>
          </a:xfrm>
          <a:noFill/>
          <a:ln>
            <a:noFill/>
          </a:ln>
        </p:spPr>
        <p:txBody>
          <a:bodyPr rtlCol="0" anchor="ctr">
            <a:noAutofit/>
          </a:bodyPr>
          <a:lstStyle>
            <a:lvl1pPr algn="ctr">
              <a:defRPr sz="800"/>
            </a:lvl1pPr>
          </a:lstStyle>
          <a:p>
            <a:pPr lvl="0"/>
            <a:r>
              <a:rPr lang="en-US" altLang="ja-JP" noProof="0" dirty="0"/>
              <a:t>Drag picture to placeholder or click icon to add</a:t>
            </a:r>
            <a:endParaRPr lang="en-US" noProof="0" dirty="0"/>
          </a:p>
        </p:txBody>
      </p:sp>
      <p:sp>
        <p:nvSpPr>
          <p:cNvPr id="4" name="Text Placeholder 3"/>
          <p:cNvSpPr>
            <a:spLocks noGrp="1"/>
          </p:cNvSpPr>
          <p:nvPr>
            <p:ph type="body" sz="quarter" idx="21"/>
          </p:nvPr>
        </p:nvSpPr>
        <p:spPr>
          <a:xfrm>
            <a:off x="784231" y="1947337"/>
            <a:ext cx="3559175" cy="3680883"/>
          </a:xfrm>
        </p:spPr>
        <p:txBody>
          <a:bodyPr/>
          <a:lstStyle>
            <a:lvl1pPr>
              <a:defRPr baseline="0">
                <a:latin typeface="Arial Bold" panose="020B0704020202020204" pitchFamily="34" charset="0"/>
                <a:cs typeface="Arial Bold" panose="020B0704020202020204" pitchFamily="34" charset="0"/>
              </a:defRPr>
            </a:lvl1pPr>
            <a:lvl2pPr>
              <a:defRPr baseline="0"/>
            </a:lvl2pPr>
            <a:lvl3pPr>
              <a:defRPr baseline="0"/>
            </a:lvl3pPr>
          </a:lstStyle>
          <a:p>
            <a:pPr lvl="0"/>
            <a:r>
              <a:rPr lang="en-US" dirty="0"/>
              <a:t>Click to edit Master text styles</a:t>
            </a:r>
          </a:p>
          <a:p>
            <a:pPr lvl="1"/>
            <a:r>
              <a:rPr lang="en-US" dirty="0"/>
              <a:t>Insert text for sub-bullet</a:t>
            </a:r>
          </a:p>
          <a:p>
            <a:pPr lvl="1"/>
            <a:r>
              <a:rPr lang="en-US" dirty="0" err="1"/>
              <a:t>Lorum</a:t>
            </a:r>
            <a:r>
              <a:rPr lang="en-US" dirty="0"/>
              <a:t> </a:t>
            </a:r>
            <a:r>
              <a:rPr lang="en-US" dirty="0" err="1"/>
              <a:t>ipsum</a:t>
            </a:r>
            <a:r>
              <a:rPr lang="en-US" dirty="0"/>
              <a:t> dolor sit </a:t>
            </a:r>
            <a:r>
              <a:rPr lang="en-US" dirty="0" err="1"/>
              <a:t>amet</a:t>
            </a:r>
            <a:endParaRPr lang="en-US" dirty="0"/>
          </a:p>
          <a:p>
            <a:pPr lvl="1"/>
            <a:r>
              <a:rPr lang="en-US" dirty="0" err="1"/>
              <a:t>Vollorem</a:t>
            </a:r>
            <a:r>
              <a:rPr lang="en-US" dirty="0"/>
              <a:t> </a:t>
            </a:r>
            <a:r>
              <a:rPr lang="en-US" dirty="0" err="1"/>
              <a:t>est</a:t>
            </a:r>
            <a:r>
              <a:rPr lang="en-US" dirty="0"/>
              <a:t> </a:t>
            </a:r>
            <a:r>
              <a:rPr lang="en-US" dirty="0" err="1"/>
              <a:t>fugias</a:t>
            </a:r>
            <a:endParaRPr lang="en-US" dirty="0"/>
          </a:p>
          <a:p>
            <a:pPr lvl="2"/>
            <a:r>
              <a:rPr lang="en-US" dirty="0"/>
              <a:t>Insert tertiary level text</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B8FFF28-7838-4460-8A95-A3888F1B037A}"/>
              </a:ext>
            </a:extLst>
          </p:cNvPr>
          <p:cNvSpPr>
            <a:spLocks noGrp="1"/>
          </p:cNvSpPr>
          <p:nvPr>
            <p:ph type="sldNum" sz="quarter" idx="22"/>
          </p:nvPr>
        </p:nvSpPr>
        <p:spPr/>
        <p:txBody>
          <a:bodyPr/>
          <a:lstStyle>
            <a:lvl1pPr eaLnBrk="0" hangingPunct="0">
              <a:defRPr>
                <a:ea typeface="ヒラギノ角ゴ Pro W3"/>
              </a:defRPr>
            </a:lvl1pPr>
          </a:lstStyle>
          <a:p>
            <a:pPr>
              <a:defRPr/>
            </a:pPr>
            <a:fld id="{47CC1083-B95C-4159-BB0B-5227466CC683}" type="slidenum">
              <a:rPr lang="en-US" altLang="ja-JP"/>
              <a:pPr>
                <a:defRPr/>
              </a:pPr>
              <a:t>‹#›</a:t>
            </a:fld>
            <a:endParaRPr lang="en-US" altLang="ja-JP" dirty="0"/>
          </a:p>
        </p:txBody>
      </p:sp>
      <p:sp>
        <p:nvSpPr>
          <p:cNvPr id="9" name="Footer Placeholder 21">
            <a:extLst>
              <a:ext uri="{FF2B5EF4-FFF2-40B4-BE49-F238E27FC236}">
                <a16:creationId xmlns:a16="http://schemas.microsoft.com/office/drawing/2014/main" id="{8B6CD2EB-3526-4BD2-A9BA-5B176D22D1E0}"/>
              </a:ext>
            </a:extLst>
          </p:cNvPr>
          <p:cNvSpPr>
            <a:spLocks noGrp="1"/>
          </p:cNvSpPr>
          <p:nvPr>
            <p:ph type="ftr" sz="quarter" idx="23"/>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267439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n-Bulleted + Photos">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C52B4020-0844-4CE1-84A1-8356318B6E87}"/>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365759" eaLnBrk="1" hangingPunct="1">
              <a:defRPr/>
            </a:pPr>
            <a:r>
              <a:rPr lang="en-US" altLang="ja-JP" sz="400" dirty="0">
                <a:solidFill>
                  <a:srgbClr val="4D4D4D"/>
                </a:solidFill>
              </a:rPr>
              <a:t>Confidential – Colliers International 2014</a:t>
            </a:r>
          </a:p>
        </p:txBody>
      </p:sp>
      <p:sp>
        <p:nvSpPr>
          <p:cNvPr id="13" name="Title 12"/>
          <p:cNvSpPr>
            <a:spLocks noGrp="1"/>
          </p:cNvSpPr>
          <p:nvPr>
            <p:ph type="title"/>
          </p:nvPr>
        </p:nvSpPr>
        <p:spPr>
          <a:xfrm>
            <a:off x="783897" y="391557"/>
            <a:ext cx="3551362" cy="1155977"/>
          </a:xfrm>
        </p:spPr>
        <p:txBody>
          <a:bodyPr/>
          <a:lstStyle>
            <a:lvl1pPr>
              <a:defRPr baseline="0"/>
            </a:lvl1pPr>
          </a:lstStyle>
          <a:p>
            <a:r>
              <a:rPr lang="en-US" altLang="ja-JP"/>
              <a:t>Click to edit Master title style</a:t>
            </a:r>
            <a:endParaRPr lang="en-US" dirty="0"/>
          </a:p>
        </p:txBody>
      </p:sp>
      <p:sp>
        <p:nvSpPr>
          <p:cNvPr id="7" name="Picture Placeholder 6"/>
          <p:cNvSpPr>
            <a:spLocks noGrp="1"/>
          </p:cNvSpPr>
          <p:nvPr>
            <p:ph type="pic" sz="quarter" idx="17"/>
          </p:nvPr>
        </p:nvSpPr>
        <p:spPr>
          <a:xfrm>
            <a:off x="4800602" y="569391"/>
            <a:ext cx="3054350" cy="4057649"/>
          </a:xfrm>
          <a:noFill/>
          <a:ln>
            <a:noFill/>
          </a:ln>
        </p:spPr>
        <p:txBody>
          <a:bodyPr rtlCol="0" anchor="ctr">
            <a:noAutofit/>
          </a:bodyPr>
          <a:lstStyle>
            <a:lvl1pPr algn="ctr">
              <a:defRPr/>
            </a:lvl1pPr>
          </a:lstStyle>
          <a:p>
            <a:pPr lvl="0"/>
            <a:r>
              <a:rPr lang="en-US" altLang="ja-JP" noProof="0" dirty="0"/>
              <a:t>Drag picture to placeholder or click icon to add</a:t>
            </a:r>
            <a:endParaRPr lang="en-US" noProof="0" dirty="0"/>
          </a:p>
        </p:txBody>
      </p:sp>
      <p:sp>
        <p:nvSpPr>
          <p:cNvPr id="14" name="Picture Placeholder 6"/>
          <p:cNvSpPr>
            <a:spLocks noGrp="1"/>
          </p:cNvSpPr>
          <p:nvPr>
            <p:ph type="pic" sz="quarter" idx="18"/>
          </p:nvPr>
        </p:nvSpPr>
        <p:spPr>
          <a:xfrm>
            <a:off x="4800607" y="4773960"/>
            <a:ext cx="2080153" cy="1259158"/>
          </a:xfrm>
          <a:noFill/>
          <a:ln>
            <a:noFill/>
          </a:ln>
        </p:spPr>
        <p:txBody>
          <a:bodyPr rtlCol="0" anchor="ctr">
            <a:noAutofit/>
          </a:bodyPr>
          <a:lstStyle>
            <a:lvl1pPr algn="ctr">
              <a:defRPr sz="800"/>
            </a:lvl1pPr>
          </a:lstStyle>
          <a:p>
            <a:pPr lvl="0"/>
            <a:r>
              <a:rPr lang="en-US" altLang="ja-JP" noProof="0" dirty="0"/>
              <a:t>Drag picture to placeholder or click icon to add</a:t>
            </a:r>
            <a:endParaRPr lang="en-US" noProof="0" dirty="0"/>
          </a:p>
        </p:txBody>
      </p:sp>
      <p:sp>
        <p:nvSpPr>
          <p:cNvPr id="15" name="Text Placeholder 4"/>
          <p:cNvSpPr>
            <a:spLocks noGrp="1"/>
          </p:cNvSpPr>
          <p:nvPr>
            <p:ph type="body" sz="quarter" idx="19"/>
          </p:nvPr>
        </p:nvSpPr>
        <p:spPr>
          <a:xfrm>
            <a:off x="783897" y="1947928"/>
            <a:ext cx="3551362" cy="3672788"/>
          </a:xfrm>
        </p:spPr>
        <p:txBody>
          <a:bodyPr/>
          <a:lstStyle>
            <a:lvl1pPr marL="0" marR="0" indent="0" algn="l" defTabSz="365759" rtl="0" eaLnBrk="0" fontAlgn="base" latinLnBrk="0" hangingPunct="0">
              <a:lnSpc>
                <a:spcPts val="1200"/>
              </a:lnSpc>
              <a:spcBef>
                <a:spcPct val="0"/>
              </a:spcBef>
              <a:spcAft>
                <a:spcPct val="0"/>
              </a:spcAft>
              <a:buClrTx/>
              <a:buSzTx/>
              <a:buFontTx/>
              <a:buNone/>
              <a:tabLst/>
              <a:defRPr baseline="0"/>
            </a:lvl1pPr>
            <a:lvl2pPr marL="0" marR="0" indent="-80010" algn="l" defTabSz="365759" rtl="0" eaLnBrk="0" fontAlgn="base" latinLnBrk="0" hangingPunct="0">
              <a:lnSpc>
                <a:spcPts val="1440"/>
              </a:lnSpc>
              <a:spcBef>
                <a:spcPct val="0"/>
              </a:spcBef>
              <a:spcAft>
                <a:spcPct val="0"/>
              </a:spcAft>
              <a:buClrTx/>
              <a:buSzTx/>
              <a:buFont typeface="Arial" pitchFamily="34" charset="0"/>
              <a:buChar char="•"/>
              <a:tabLst/>
              <a:defRPr sz="960" baseline="0"/>
            </a:lvl2pPr>
            <a:lvl3pPr marL="172719" marR="0" indent="-71120" algn="l" defTabSz="365759" rtl="0" eaLnBrk="0" fontAlgn="base" latinLnBrk="0" hangingPunct="0">
              <a:lnSpc>
                <a:spcPts val="1080"/>
              </a:lnSpc>
              <a:spcBef>
                <a:spcPts val="480"/>
              </a:spcBef>
              <a:spcAft>
                <a:spcPct val="0"/>
              </a:spcAft>
              <a:buClrTx/>
              <a:buSzTx/>
              <a:buFont typeface="Arial" panose="020B0604020202020204" pitchFamily="34" charset="0"/>
              <a:buChar char="›"/>
              <a:tabLst/>
              <a:defRPr baseline="0"/>
            </a:lvl3pPr>
            <a:lvl4pPr marL="172719" marR="0" indent="0" algn="l" defTabSz="365759" rtl="0" eaLnBrk="0" fontAlgn="base" latinLnBrk="0" hangingPunct="0">
              <a:lnSpc>
                <a:spcPts val="1080"/>
              </a:lnSpc>
              <a:spcBef>
                <a:spcPts val="480"/>
              </a:spcBef>
              <a:spcAft>
                <a:spcPct val="0"/>
              </a:spcAft>
              <a:buClrTx/>
              <a:buSzTx/>
              <a:buFont typeface="Arial" pitchFamily="34" charset="0"/>
              <a:buNone/>
              <a:tabLst/>
              <a:defRPr/>
            </a:lvl4pPr>
            <a:lvl5pPr marL="172719" marR="0" indent="0" algn="l" defTabSz="365759" rtl="0" eaLnBrk="0" fontAlgn="base" latinLnBrk="0" hangingPunct="0">
              <a:lnSpc>
                <a:spcPct val="100000"/>
              </a:lnSpc>
              <a:spcBef>
                <a:spcPts val="480"/>
              </a:spcBef>
              <a:spcAft>
                <a:spcPct val="0"/>
              </a:spcAft>
              <a:buClrTx/>
              <a:buSzTx/>
              <a:buFont typeface="Arial" pitchFamily="34" charset="0"/>
              <a:buNone/>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5">
            <a:extLst>
              <a:ext uri="{FF2B5EF4-FFF2-40B4-BE49-F238E27FC236}">
                <a16:creationId xmlns:a16="http://schemas.microsoft.com/office/drawing/2014/main" id="{F066DE4F-7667-4888-8E6B-99662E56C54B}"/>
              </a:ext>
            </a:extLst>
          </p:cNvPr>
          <p:cNvSpPr>
            <a:spLocks noGrp="1"/>
          </p:cNvSpPr>
          <p:nvPr>
            <p:ph type="sldNum" sz="quarter" idx="20"/>
          </p:nvPr>
        </p:nvSpPr>
        <p:spPr/>
        <p:txBody>
          <a:bodyPr/>
          <a:lstStyle>
            <a:lvl1pPr eaLnBrk="0" hangingPunct="0">
              <a:defRPr>
                <a:ea typeface="ヒラギノ角ゴ Pro W3"/>
              </a:defRPr>
            </a:lvl1pPr>
          </a:lstStyle>
          <a:p>
            <a:pPr>
              <a:defRPr/>
            </a:pPr>
            <a:fld id="{59D7C530-8158-4A2C-8117-CEC0091C051F}" type="slidenum">
              <a:rPr lang="en-US" altLang="ja-JP"/>
              <a:pPr>
                <a:defRPr/>
              </a:pPr>
              <a:t>‹#›</a:t>
            </a:fld>
            <a:endParaRPr lang="en-US" altLang="ja-JP" dirty="0"/>
          </a:p>
        </p:txBody>
      </p:sp>
      <p:sp>
        <p:nvSpPr>
          <p:cNvPr id="9" name="Footer Placeholder 21">
            <a:extLst>
              <a:ext uri="{FF2B5EF4-FFF2-40B4-BE49-F238E27FC236}">
                <a16:creationId xmlns:a16="http://schemas.microsoft.com/office/drawing/2014/main" id="{1626D2CC-EDBC-4F34-B53C-F7F9D4DEBD89}"/>
              </a:ext>
            </a:extLst>
          </p:cNvPr>
          <p:cNvSpPr>
            <a:spLocks noGrp="1"/>
          </p:cNvSpPr>
          <p:nvPr>
            <p:ph type="ftr" sz="quarter" idx="21"/>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081917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Layout Only - Grey">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39"/>
            <a:ext cx="8229600" cy="808019"/>
          </a:xfrm>
        </p:spPr>
        <p:txBody>
          <a:bodyPr/>
          <a:lstStyle/>
          <a:p>
            <a:r>
              <a:rPr lang="en-US" altLang="ja-JP" dirty="0"/>
              <a:t>Click to edit Master title style</a:t>
            </a:r>
            <a:endParaRPr lang="en-US" dirty="0"/>
          </a:p>
        </p:txBody>
      </p:sp>
      <p:sp>
        <p:nvSpPr>
          <p:cNvPr id="3" name="Footer Placeholder 21">
            <a:extLst>
              <a:ext uri="{FF2B5EF4-FFF2-40B4-BE49-F238E27FC236}">
                <a16:creationId xmlns:a16="http://schemas.microsoft.com/office/drawing/2014/main" id="{F122845C-1D9F-46B4-9421-2BDBB4DFD711}"/>
              </a:ext>
            </a:extLst>
          </p:cNvPr>
          <p:cNvSpPr>
            <a:spLocks noGrp="1"/>
          </p:cNvSpPr>
          <p:nvPr>
            <p:ph type="ftr" sz="quarter" idx="10"/>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708948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Layout Only - Grey with subhead">
    <p:spTree>
      <p:nvGrpSpPr>
        <p:cNvPr id="1" name=""/>
        <p:cNvGrpSpPr/>
        <p:nvPr/>
      </p:nvGrpSpPr>
      <p:grpSpPr>
        <a:xfrm>
          <a:off x="0" y="0"/>
          <a:ext cx="0" cy="0"/>
          <a:chOff x="0" y="0"/>
          <a:chExt cx="0" cy="0"/>
        </a:xfrm>
      </p:grpSpPr>
      <p:sp>
        <p:nvSpPr>
          <p:cNvPr id="13" name="Title 12"/>
          <p:cNvSpPr>
            <a:spLocks noGrp="1"/>
          </p:cNvSpPr>
          <p:nvPr>
            <p:ph type="title"/>
          </p:nvPr>
        </p:nvSpPr>
        <p:spPr>
          <a:xfrm>
            <a:off x="783896" y="552140"/>
            <a:ext cx="8229600" cy="443227"/>
          </a:xfrm>
        </p:spPr>
        <p:txBody>
          <a:bodyPr/>
          <a:lstStyle/>
          <a:p>
            <a:r>
              <a:rPr lang="en-US" altLang="ja-JP" dirty="0"/>
              <a:t>Click to edit Master title style</a:t>
            </a:r>
            <a:endParaRPr lang="en-US" dirty="0"/>
          </a:p>
        </p:txBody>
      </p:sp>
      <p:sp>
        <p:nvSpPr>
          <p:cNvPr id="7" name="Text Placeholder 3"/>
          <p:cNvSpPr>
            <a:spLocks noGrp="1"/>
          </p:cNvSpPr>
          <p:nvPr>
            <p:ph type="body" sz="quarter" idx="21"/>
          </p:nvPr>
        </p:nvSpPr>
        <p:spPr>
          <a:xfrm>
            <a:off x="784225" y="995367"/>
            <a:ext cx="8229600" cy="358775"/>
          </a:xfrm>
          <a:noFill/>
          <a:ln>
            <a:noFill/>
          </a:ln>
        </p:spPr>
        <p:txBody>
          <a:bodyPr anchor="ctr"/>
          <a:lstStyle>
            <a:lvl1pPr>
              <a:defRPr kumimoji="1" lang="en-US" sz="1600" b="0" baseline="0" dirty="0">
                <a:solidFill>
                  <a:srgbClr val="5EB3DE"/>
                </a:solidFill>
                <a:latin typeface="Arial Bold"/>
                <a:cs typeface="Arial Bold"/>
              </a:defRPr>
            </a:lvl1pPr>
          </a:lstStyle>
          <a:p>
            <a:pPr lvl="0"/>
            <a:r>
              <a:rPr lang="en-US" dirty="0"/>
              <a:t>Click to edit Master text styles</a:t>
            </a:r>
          </a:p>
        </p:txBody>
      </p:sp>
      <p:sp>
        <p:nvSpPr>
          <p:cNvPr id="4" name="Footer Placeholder 21">
            <a:extLst>
              <a:ext uri="{FF2B5EF4-FFF2-40B4-BE49-F238E27FC236}">
                <a16:creationId xmlns:a16="http://schemas.microsoft.com/office/drawing/2014/main" id="{E3C8D893-C90C-40FE-B3CE-718AD0BAAD54}"/>
              </a:ext>
            </a:extLst>
          </p:cNvPr>
          <p:cNvSpPr>
            <a:spLocks noGrp="1"/>
          </p:cNvSpPr>
          <p:nvPr>
            <p:ph type="ftr" sz="quarter" idx="22"/>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1143523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Layout Only - Gre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B759D67F-2826-43A4-9F45-8F32FDF23ABA}"/>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4D4D4D"/>
                </a:solidFill>
              </a:rPr>
              <a:t>Confidential – Colliers International 2014</a:t>
            </a:r>
          </a:p>
        </p:txBody>
      </p:sp>
      <p:sp>
        <p:nvSpPr>
          <p:cNvPr id="13" name="Title 12"/>
          <p:cNvSpPr>
            <a:spLocks noGrp="1"/>
          </p:cNvSpPr>
          <p:nvPr>
            <p:ph type="title"/>
          </p:nvPr>
        </p:nvSpPr>
        <p:spPr>
          <a:xfrm>
            <a:off x="783896" y="552139"/>
            <a:ext cx="8229600" cy="808019"/>
          </a:xfrm>
        </p:spPr>
        <p:txBody>
          <a:bodyPr/>
          <a:lstStyle/>
          <a:p>
            <a:r>
              <a:rPr lang="en-US" altLang="ja-JP" dirty="0"/>
              <a:t>Click to edit Master title style</a:t>
            </a:r>
            <a:endParaRPr lang="en-US" dirty="0"/>
          </a:p>
        </p:txBody>
      </p:sp>
      <p:sp>
        <p:nvSpPr>
          <p:cNvPr id="4" name="Slide Number Placeholder 5">
            <a:extLst>
              <a:ext uri="{FF2B5EF4-FFF2-40B4-BE49-F238E27FC236}">
                <a16:creationId xmlns:a16="http://schemas.microsoft.com/office/drawing/2014/main" id="{C5B18F6F-9BEC-42C4-9061-2B1A56BEC5B6}"/>
              </a:ext>
            </a:extLst>
          </p:cNvPr>
          <p:cNvSpPr>
            <a:spLocks noGrp="1"/>
          </p:cNvSpPr>
          <p:nvPr>
            <p:ph type="sldNum" sz="quarter" idx="10"/>
          </p:nvPr>
        </p:nvSpPr>
        <p:spPr/>
        <p:txBody>
          <a:bodyPr/>
          <a:lstStyle>
            <a:lvl1pPr eaLnBrk="0" hangingPunct="0">
              <a:defRPr>
                <a:ea typeface="ヒラギノ角ゴ Pro W3"/>
              </a:defRPr>
            </a:lvl1pPr>
          </a:lstStyle>
          <a:p>
            <a:pPr>
              <a:defRPr/>
            </a:pPr>
            <a:fld id="{2D9A5395-79B2-46D1-A983-2CBD8C237366}" type="slidenum">
              <a:rPr lang="en-US" altLang="ja-JP"/>
              <a:pPr>
                <a:defRPr/>
              </a:pPr>
              <a:t>‹#›</a:t>
            </a:fld>
            <a:endParaRPr lang="en-US" altLang="ja-JP" dirty="0"/>
          </a:p>
        </p:txBody>
      </p:sp>
      <p:sp>
        <p:nvSpPr>
          <p:cNvPr id="5" name="Footer Placeholder 21">
            <a:extLst>
              <a:ext uri="{FF2B5EF4-FFF2-40B4-BE49-F238E27FC236}">
                <a16:creationId xmlns:a16="http://schemas.microsoft.com/office/drawing/2014/main" id="{776ED32A-61F4-4FB6-923B-912C1F418755}"/>
              </a:ext>
            </a:extLst>
          </p:cNvPr>
          <p:cNvSpPr>
            <a:spLocks noGrp="1"/>
          </p:cNvSpPr>
          <p:nvPr>
            <p:ph type="ftr" sz="quarter" idx="11"/>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909056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Layout Only - Blu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80C73708-51CC-4A5D-819B-7AD7DFAE35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0A267F2-BBD9-495E-93BB-1E4AF040CD71}"/>
              </a:ext>
            </a:extLst>
          </p:cNvPr>
          <p:cNvCxnSpPr/>
          <p:nvPr/>
        </p:nvCxnSpPr>
        <p:spPr>
          <a:xfrm>
            <a:off x="434975" y="569913"/>
            <a:ext cx="0" cy="814387"/>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a:extLst>
              <a:ext uri="{FF2B5EF4-FFF2-40B4-BE49-F238E27FC236}">
                <a16:creationId xmlns:a16="http://schemas.microsoft.com/office/drawing/2014/main" id="{E2FBE9FE-AC07-460F-AF57-176F1BB7F726}"/>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FFFFFF"/>
                </a:solidFill>
              </a:rPr>
              <a:t>Confidential – Colliers International 2014</a:t>
            </a:r>
          </a:p>
        </p:txBody>
      </p:sp>
      <p:pic>
        <p:nvPicPr>
          <p:cNvPr id="6" name="Picture 12" descr="Corner_Sash.png">
            <a:extLst>
              <a:ext uri="{FF2B5EF4-FFF2-40B4-BE49-F238E27FC236}">
                <a16:creationId xmlns:a16="http://schemas.microsoft.com/office/drawing/2014/main" id="{D01ABB9F-8C03-4847-8EBB-A4DF9568DE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83896" y="552139"/>
            <a:ext cx="8229600" cy="808019"/>
          </a:xfrm>
        </p:spPr>
        <p:txBody>
          <a:bodyPr/>
          <a:lstStyle>
            <a:lvl1pPr>
              <a:defRPr>
                <a:solidFill>
                  <a:schemeClr val="bg1"/>
                </a:solidFill>
              </a:defRPr>
            </a:lvl1pPr>
          </a:lstStyle>
          <a:p>
            <a:r>
              <a:rPr lang="en-US" altLang="ja-JP" dirty="0"/>
              <a:t>Click to edit Master title style</a:t>
            </a:r>
            <a:endParaRPr lang="en-US" dirty="0"/>
          </a:p>
        </p:txBody>
      </p:sp>
      <p:sp>
        <p:nvSpPr>
          <p:cNvPr id="7" name="Slide Number Placeholder 5">
            <a:extLst>
              <a:ext uri="{FF2B5EF4-FFF2-40B4-BE49-F238E27FC236}">
                <a16:creationId xmlns:a16="http://schemas.microsoft.com/office/drawing/2014/main" id="{C2B72E1B-7F44-478E-B7D5-67E67BB4FE54}"/>
              </a:ext>
            </a:extLst>
          </p:cNvPr>
          <p:cNvSpPr>
            <a:spLocks noGrp="1"/>
          </p:cNvSpPr>
          <p:nvPr>
            <p:ph type="sldNum" sz="quarter" idx="10"/>
          </p:nvPr>
        </p:nvSpPr>
        <p:spPr/>
        <p:txBody>
          <a:bodyPr/>
          <a:lstStyle>
            <a:lvl1pPr eaLnBrk="0" hangingPunct="0">
              <a:defRPr>
                <a:solidFill>
                  <a:srgbClr val="FFFFFF"/>
                </a:solidFill>
                <a:ea typeface="ヒラギノ角ゴ Pro W3"/>
              </a:defRPr>
            </a:lvl1pPr>
          </a:lstStyle>
          <a:p>
            <a:pPr>
              <a:defRPr/>
            </a:pPr>
            <a:fld id="{1DF7DDF8-636A-4840-B2C5-E22ED92A2839}" type="slidenum">
              <a:rPr lang="en-US" altLang="ja-JP"/>
              <a:pPr>
                <a:defRPr/>
              </a:pPr>
              <a:t>‹#›</a:t>
            </a:fld>
            <a:endParaRPr lang="en-US" altLang="ja-JP" dirty="0"/>
          </a:p>
        </p:txBody>
      </p:sp>
      <p:sp>
        <p:nvSpPr>
          <p:cNvPr id="8" name="Footer Placeholder 21">
            <a:extLst>
              <a:ext uri="{FF2B5EF4-FFF2-40B4-BE49-F238E27FC236}">
                <a16:creationId xmlns:a16="http://schemas.microsoft.com/office/drawing/2014/main" id="{410F0D07-3A67-4A68-87B7-1072CDBE3AFD}"/>
              </a:ext>
            </a:extLst>
          </p:cNvPr>
          <p:cNvSpPr>
            <a:spLocks noGrp="1"/>
          </p:cNvSpPr>
          <p:nvPr>
            <p:ph type="ftr" sz="quarter" idx="11"/>
          </p:nvPr>
        </p:nvSpPr>
        <p:spPr>
          <a:xfrm>
            <a:off x="784225" y="6032500"/>
            <a:ext cx="2895600" cy="366713"/>
          </a:xfrm>
        </p:spPr>
        <p:txBody>
          <a:bodyPr/>
          <a:lstStyle>
            <a:lvl1pPr>
              <a:defRPr>
                <a:solidFill>
                  <a:srgbClr val="4B4B4B"/>
                </a:solidFill>
              </a:defRPr>
            </a:lvl1pPr>
          </a:lstStyle>
          <a:p>
            <a:pPr>
              <a:defRPr/>
            </a:pPr>
            <a:r>
              <a:rPr lang="en-US" altLang="en-US"/>
              <a:t>*This will be the style for footnotes.</a:t>
            </a:r>
          </a:p>
        </p:txBody>
      </p:sp>
    </p:spTree>
    <p:extLst>
      <p:ext uri="{BB962C8B-B14F-4D97-AF65-F5344CB8AC3E}">
        <p14:creationId xmlns:p14="http://schemas.microsoft.com/office/powerpoint/2010/main" val="1994992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18F410E3-4DD0-4CF9-BE60-FB41003E8808}"/>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4D4D4D"/>
                </a:solidFill>
              </a:rPr>
              <a:t>Confidential – Colliers International 2014</a:t>
            </a:r>
          </a:p>
        </p:txBody>
      </p:sp>
      <p:sp>
        <p:nvSpPr>
          <p:cNvPr id="4" name="Text Placeholder 3"/>
          <p:cNvSpPr>
            <a:spLocks noGrp="1"/>
          </p:cNvSpPr>
          <p:nvPr>
            <p:ph type="body" sz="quarter" idx="22"/>
          </p:nvPr>
        </p:nvSpPr>
        <p:spPr>
          <a:xfrm>
            <a:off x="784231" y="1845737"/>
            <a:ext cx="3787775" cy="3107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783896" y="552139"/>
            <a:ext cx="8229600" cy="808019"/>
          </a:xfrm>
        </p:spPr>
        <p:txBody>
          <a:bodyPr/>
          <a:lstStyle>
            <a:lvl1pPr>
              <a:defRPr baseline="0"/>
            </a:lvl1pPr>
          </a:lstStyle>
          <a:p>
            <a:r>
              <a:rPr lang="en-US" altLang="ja-JP"/>
              <a:t>Click to edit Master title style</a:t>
            </a:r>
            <a:endParaRPr lang="en-US" dirty="0"/>
          </a:p>
        </p:txBody>
      </p:sp>
      <p:sp>
        <p:nvSpPr>
          <p:cNvPr id="5" name="Text Placeholder 4"/>
          <p:cNvSpPr>
            <a:spLocks noGrp="1"/>
          </p:cNvSpPr>
          <p:nvPr>
            <p:ph type="body" sz="quarter" idx="16"/>
          </p:nvPr>
        </p:nvSpPr>
        <p:spPr>
          <a:xfrm>
            <a:off x="4800606" y="1845784"/>
            <a:ext cx="2949575" cy="382645"/>
          </a:xfrm>
        </p:spPr>
        <p:txBody>
          <a:bodyPr/>
          <a:lstStyle>
            <a:lvl1pPr>
              <a:defRPr b="1" baseline="0">
                <a:latin typeface="Arial Bold"/>
                <a:cs typeface="Arial Bold"/>
              </a:defRPr>
            </a:lvl1pPr>
          </a:lstStyle>
          <a:p>
            <a:pPr lvl="0"/>
            <a:r>
              <a:rPr lang="en-US" altLang="ja-JP" dirty="0"/>
              <a:t>Click to edit Master text styles</a:t>
            </a:r>
          </a:p>
        </p:txBody>
      </p:sp>
      <p:sp>
        <p:nvSpPr>
          <p:cNvPr id="7" name="Slide Number Placeholder 5">
            <a:extLst>
              <a:ext uri="{FF2B5EF4-FFF2-40B4-BE49-F238E27FC236}">
                <a16:creationId xmlns:a16="http://schemas.microsoft.com/office/drawing/2014/main" id="{95145288-63B4-469A-866A-A5C0EB7E6227}"/>
              </a:ext>
            </a:extLst>
          </p:cNvPr>
          <p:cNvSpPr>
            <a:spLocks noGrp="1"/>
          </p:cNvSpPr>
          <p:nvPr>
            <p:ph type="sldNum" sz="quarter" idx="23"/>
          </p:nvPr>
        </p:nvSpPr>
        <p:spPr/>
        <p:txBody>
          <a:bodyPr/>
          <a:lstStyle>
            <a:lvl1pPr eaLnBrk="0" hangingPunct="0">
              <a:defRPr>
                <a:ea typeface="ヒラギノ角ゴ Pro W3"/>
              </a:defRPr>
            </a:lvl1pPr>
          </a:lstStyle>
          <a:p>
            <a:pPr>
              <a:defRPr/>
            </a:pPr>
            <a:fld id="{1E7146A2-2B0B-4453-B0FE-DB712B69E5EE}" type="slidenum">
              <a:rPr lang="en-US" altLang="ja-JP"/>
              <a:pPr>
                <a:defRPr/>
              </a:pPr>
              <a:t>‹#›</a:t>
            </a:fld>
            <a:endParaRPr lang="en-US" altLang="ja-JP" dirty="0"/>
          </a:p>
        </p:txBody>
      </p:sp>
      <p:sp>
        <p:nvSpPr>
          <p:cNvPr id="8" name="Footer Placeholder 21">
            <a:extLst>
              <a:ext uri="{FF2B5EF4-FFF2-40B4-BE49-F238E27FC236}">
                <a16:creationId xmlns:a16="http://schemas.microsoft.com/office/drawing/2014/main" id="{A7726ACA-1391-4515-A680-3D8261C36EA0}"/>
              </a:ext>
            </a:extLst>
          </p:cNvPr>
          <p:cNvSpPr>
            <a:spLocks noGrp="1"/>
          </p:cNvSpPr>
          <p:nvPr>
            <p:ph type="ftr" sz="quarter" idx="24"/>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1052337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n-Bulleted Content ">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809AEB5A-E7CA-40E9-BD86-8869D1EDCEEC}"/>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4D4D4D"/>
                </a:solidFill>
              </a:rPr>
              <a:t>Confidential – Colliers International 2014</a:t>
            </a:r>
          </a:p>
        </p:txBody>
      </p:sp>
      <p:sp>
        <p:nvSpPr>
          <p:cNvPr id="13" name="Title 12"/>
          <p:cNvSpPr>
            <a:spLocks noGrp="1"/>
          </p:cNvSpPr>
          <p:nvPr>
            <p:ph type="title"/>
          </p:nvPr>
        </p:nvSpPr>
        <p:spPr>
          <a:xfrm>
            <a:off x="783896" y="552139"/>
            <a:ext cx="8229600" cy="808019"/>
          </a:xfrm>
        </p:spPr>
        <p:txBody>
          <a:bodyPr/>
          <a:lstStyle>
            <a:lvl1pPr>
              <a:defRPr baseline="0"/>
            </a:lvl1pPr>
          </a:lstStyle>
          <a:p>
            <a:r>
              <a:rPr lang="en-US" altLang="ja-JP"/>
              <a:t>Click to edit Master title style</a:t>
            </a:r>
            <a:endParaRPr lang="en-US" dirty="0"/>
          </a:p>
        </p:txBody>
      </p:sp>
      <p:sp>
        <p:nvSpPr>
          <p:cNvPr id="3" name="Text Placeholder 2"/>
          <p:cNvSpPr>
            <a:spLocks noGrp="1"/>
          </p:cNvSpPr>
          <p:nvPr>
            <p:ph type="body" sz="quarter" idx="18"/>
          </p:nvPr>
        </p:nvSpPr>
        <p:spPr>
          <a:xfrm>
            <a:off x="787401" y="1845737"/>
            <a:ext cx="5741988" cy="3710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E9A57C9-CC02-4CC3-AEE7-37BABF3FAACE}"/>
              </a:ext>
            </a:extLst>
          </p:cNvPr>
          <p:cNvSpPr>
            <a:spLocks noGrp="1"/>
          </p:cNvSpPr>
          <p:nvPr>
            <p:ph type="sldNum" sz="quarter" idx="19"/>
          </p:nvPr>
        </p:nvSpPr>
        <p:spPr/>
        <p:txBody>
          <a:bodyPr/>
          <a:lstStyle>
            <a:lvl1pPr eaLnBrk="0" hangingPunct="0">
              <a:defRPr>
                <a:ea typeface="ヒラギノ角ゴ Pro W3"/>
              </a:defRPr>
            </a:lvl1pPr>
          </a:lstStyle>
          <a:p>
            <a:pPr>
              <a:defRPr/>
            </a:pPr>
            <a:fld id="{55BF6CB1-9AB3-47F1-B697-3845F912A57C}" type="slidenum">
              <a:rPr lang="en-US" altLang="ja-JP"/>
              <a:pPr>
                <a:defRPr/>
              </a:pPr>
              <a:t>‹#›</a:t>
            </a:fld>
            <a:endParaRPr lang="en-US" altLang="ja-JP" dirty="0"/>
          </a:p>
        </p:txBody>
      </p:sp>
      <p:sp>
        <p:nvSpPr>
          <p:cNvPr id="6" name="Footer Placeholder 21">
            <a:extLst>
              <a:ext uri="{FF2B5EF4-FFF2-40B4-BE49-F238E27FC236}">
                <a16:creationId xmlns:a16="http://schemas.microsoft.com/office/drawing/2014/main" id="{EE09BDC7-32AB-4D72-88F8-41937D5B5A0E}"/>
              </a:ext>
            </a:extLst>
          </p:cNvPr>
          <p:cNvSpPr>
            <a:spLocks noGrp="1"/>
          </p:cNvSpPr>
          <p:nvPr>
            <p:ph type="ftr" sz="quarter" idx="20"/>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2237694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n-Bulleted Content with subhea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010915E-E979-469F-BA54-EDD2F3A54EB0}"/>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4D4D4D"/>
                </a:solidFill>
              </a:rPr>
              <a:t>Confidential – Colliers International 2014</a:t>
            </a:r>
          </a:p>
        </p:txBody>
      </p:sp>
      <p:sp>
        <p:nvSpPr>
          <p:cNvPr id="13" name="Title 12"/>
          <p:cNvSpPr>
            <a:spLocks noGrp="1"/>
          </p:cNvSpPr>
          <p:nvPr>
            <p:ph type="title"/>
          </p:nvPr>
        </p:nvSpPr>
        <p:spPr>
          <a:xfrm>
            <a:off x="783896" y="552138"/>
            <a:ext cx="8229600" cy="442962"/>
          </a:xfrm>
        </p:spPr>
        <p:txBody>
          <a:bodyPr/>
          <a:lstStyle>
            <a:lvl1pPr>
              <a:defRPr baseline="0"/>
            </a:lvl1pPr>
          </a:lstStyle>
          <a:p>
            <a:r>
              <a:rPr lang="en-US" altLang="ja-JP"/>
              <a:t>Click to edit Master title style</a:t>
            </a:r>
            <a:endParaRPr lang="en-US" dirty="0"/>
          </a:p>
        </p:txBody>
      </p:sp>
      <p:sp>
        <p:nvSpPr>
          <p:cNvPr id="3" name="Text Placeholder 2"/>
          <p:cNvSpPr>
            <a:spLocks noGrp="1"/>
          </p:cNvSpPr>
          <p:nvPr>
            <p:ph type="body" sz="quarter" idx="18"/>
          </p:nvPr>
        </p:nvSpPr>
        <p:spPr>
          <a:xfrm>
            <a:off x="787401" y="1845737"/>
            <a:ext cx="5741988" cy="3710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21"/>
          </p:nvPr>
        </p:nvSpPr>
        <p:spPr>
          <a:xfrm>
            <a:off x="784225" y="995367"/>
            <a:ext cx="8229600" cy="358775"/>
          </a:xfrm>
          <a:noFill/>
          <a:ln>
            <a:noFill/>
          </a:ln>
        </p:spPr>
        <p:txBody>
          <a:bodyPr anchor="ctr"/>
          <a:lstStyle>
            <a:lvl1pPr>
              <a:defRPr kumimoji="1" lang="en-US" sz="1600" b="0" baseline="0" dirty="0">
                <a:solidFill>
                  <a:srgbClr val="5EB3DE"/>
                </a:solidFill>
                <a:latin typeface="Arial Bold"/>
                <a:cs typeface="Arial Bold"/>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2F40204A-9704-46AB-ACAD-B1745A65F252}"/>
              </a:ext>
            </a:extLst>
          </p:cNvPr>
          <p:cNvSpPr>
            <a:spLocks noGrp="1"/>
          </p:cNvSpPr>
          <p:nvPr>
            <p:ph type="sldNum" sz="quarter" idx="22"/>
          </p:nvPr>
        </p:nvSpPr>
        <p:spPr/>
        <p:txBody>
          <a:bodyPr/>
          <a:lstStyle>
            <a:lvl1pPr eaLnBrk="0" hangingPunct="0">
              <a:defRPr>
                <a:ea typeface="ヒラギノ角ゴ Pro W3"/>
              </a:defRPr>
            </a:lvl1pPr>
          </a:lstStyle>
          <a:p>
            <a:pPr>
              <a:defRPr/>
            </a:pPr>
            <a:fld id="{0FC274F7-D419-477C-A968-648CC756D12A}" type="slidenum">
              <a:rPr lang="en-US" altLang="ja-JP"/>
              <a:pPr>
                <a:defRPr/>
              </a:pPr>
              <a:t>‹#›</a:t>
            </a:fld>
            <a:endParaRPr lang="en-US" altLang="ja-JP" dirty="0"/>
          </a:p>
        </p:txBody>
      </p:sp>
      <p:sp>
        <p:nvSpPr>
          <p:cNvPr id="7" name="Footer Placeholder 21">
            <a:extLst>
              <a:ext uri="{FF2B5EF4-FFF2-40B4-BE49-F238E27FC236}">
                <a16:creationId xmlns:a16="http://schemas.microsoft.com/office/drawing/2014/main" id="{2B10699B-42F2-446C-B588-2DF3A050E8D1}"/>
              </a:ext>
            </a:extLst>
          </p:cNvPr>
          <p:cNvSpPr>
            <a:spLocks noGrp="1"/>
          </p:cNvSpPr>
          <p:nvPr>
            <p:ph type="ftr" sz="quarter" idx="23"/>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696009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ed + Photos">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E2B088F0-0988-424F-9135-C4B3EE91E5A4}"/>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4D4D4D"/>
                </a:solidFill>
              </a:rPr>
              <a:t>Confidential – Colliers International 2014</a:t>
            </a:r>
          </a:p>
        </p:txBody>
      </p:sp>
      <p:sp>
        <p:nvSpPr>
          <p:cNvPr id="13" name="Title 12"/>
          <p:cNvSpPr>
            <a:spLocks noGrp="1"/>
          </p:cNvSpPr>
          <p:nvPr>
            <p:ph type="title"/>
          </p:nvPr>
        </p:nvSpPr>
        <p:spPr>
          <a:xfrm>
            <a:off x="783898" y="391553"/>
            <a:ext cx="3551362" cy="1155976"/>
          </a:xfrm>
        </p:spPr>
        <p:txBody>
          <a:bodyPr/>
          <a:lstStyle>
            <a:lvl1pPr>
              <a:defRPr baseline="0"/>
            </a:lvl1pPr>
          </a:lstStyle>
          <a:p>
            <a:r>
              <a:rPr lang="en-US" altLang="ja-JP"/>
              <a:t>Click to edit Master title style</a:t>
            </a:r>
            <a:endParaRPr lang="en-US" dirty="0"/>
          </a:p>
        </p:txBody>
      </p:sp>
      <p:sp>
        <p:nvSpPr>
          <p:cNvPr id="7" name="Picture Placeholder 6"/>
          <p:cNvSpPr>
            <a:spLocks noGrp="1"/>
          </p:cNvSpPr>
          <p:nvPr>
            <p:ph type="pic" sz="quarter" idx="17"/>
          </p:nvPr>
        </p:nvSpPr>
        <p:spPr>
          <a:xfrm>
            <a:off x="4800602" y="569389"/>
            <a:ext cx="3054350" cy="4057649"/>
          </a:xfrm>
          <a:noFill/>
          <a:ln>
            <a:noFill/>
          </a:ln>
        </p:spPr>
        <p:txBody>
          <a:bodyPr rtlCol="0" anchor="ctr">
            <a:noAutofit/>
          </a:bodyPr>
          <a:lstStyle>
            <a:lvl1pPr algn="ctr">
              <a:defRPr/>
            </a:lvl1pPr>
          </a:lstStyle>
          <a:p>
            <a:pPr lvl="0"/>
            <a:r>
              <a:rPr lang="en-US" altLang="ja-JP" noProof="0" dirty="0"/>
              <a:t>Drag picture to placeholder or click icon to add</a:t>
            </a:r>
            <a:endParaRPr lang="en-US" noProof="0" dirty="0"/>
          </a:p>
        </p:txBody>
      </p:sp>
      <p:sp>
        <p:nvSpPr>
          <p:cNvPr id="14" name="Picture Placeholder 6"/>
          <p:cNvSpPr>
            <a:spLocks noGrp="1"/>
          </p:cNvSpPr>
          <p:nvPr>
            <p:ph type="pic" sz="quarter" idx="18"/>
          </p:nvPr>
        </p:nvSpPr>
        <p:spPr>
          <a:xfrm>
            <a:off x="4800605" y="4773960"/>
            <a:ext cx="2080153" cy="1259157"/>
          </a:xfrm>
          <a:noFill/>
          <a:ln>
            <a:noFill/>
          </a:ln>
        </p:spPr>
        <p:txBody>
          <a:bodyPr rtlCol="0" anchor="ctr">
            <a:noAutofit/>
          </a:bodyPr>
          <a:lstStyle>
            <a:lvl1pPr algn="ctr">
              <a:defRPr sz="889"/>
            </a:lvl1pPr>
          </a:lstStyle>
          <a:p>
            <a:pPr lvl="0"/>
            <a:r>
              <a:rPr lang="en-US" altLang="ja-JP" noProof="0" dirty="0"/>
              <a:t>Drag picture to placeholder or click icon to add</a:t>
            </a:r>
            <a:endParaRPr lang="en-US" noProof="0" dirty="0"/>
          </a:p>
        </p:txBody>
      </p:sp>
      <p:sp>
        <p:nvSpPr>
          <p:cNvPr id="4" name="Text Placeholder 3"/>
          <p:cNvSpPr>
            <a:spLocks noGrp="1"/>
          </p:cNvSpPr>
          <p:nvPr>
            <p:ph type="body" sz="quarter" idx="21"/>
          </p:nvPr>
        </p:nvSpPr>
        <p:spPr>
          <a:xfrm>
            <a:off x="784229" y="1947336"/>
            <a:ext cx="3559175" cy="3680884"/>
          </a:xfrm>
        </p:spPr>
        <p:txBody>
          <a:bodyPr/>
          <a:lstStyle>
            <a:lvl1pPr>
              <a:defRPr baseline="0">
                <a:latin typeface="Arial Bold" panose="020B0704020202020204" pitchFamily="34" charset="0"/>
                <a:cs typeface="Arial Bold" panose="020B0704020202020204" pitchFamily="34" charset="0"/>
              </a:defRPr>
            </a:lvl1pPr>
            <a:lvl2pPr>
              <a:defRPr baseline="0"/>
            </a:lvl2pPr>
            <a:lvl3pPr>
              <a:defRPr baseline="0"/>
            </a:lvl3pPr>
          </a:lstStyle>
          <a:p>
            <a:pPr lvl="0"/>
            <a:r>
              <a:rPr lang="en-US" dirty="0"/>
              <a:t>Click to edit Master text styles</a:t>
            </a:r>
          </a:p>
          <a:p>
            <a:pPr lvl="1"/>
            <a:r>
              <a:rPr lang="en-US" dirty="0"/>
              <a:t>Insert text for sub-bullet</a:t>
            </a:r>
          </a:p>
          <a:p>
            <a:pPr lvl="1"/>
            <a:r>
              <a:rPr lang="en-US" dirty="0" err="1"/>
              <a:t>Lorum</a:t>
            </a:r>
            <a:r>
              <a:rPr lang="en-US" dirty="0"/>
              <a:t> </a:t>
            </a:r>
            <a:r>
              <a:rPr lang="en-US" dirty="0" err="1"/>
              <a:t>ipsum</a:t>
            </a:r>
            <a:r>
              <a:rPr lang="en-US" dirty="0"/>
              <a:t> dolor sit </a:t>
            </a:r>
            <a:r>
              <a:rPr lang="en-US" dirty="0" err="1"/>
              <a:t>amet</a:t>
            </a:r>
            <a:endParaRPr lang="en-US" dirty="0"/>
          </a:p>
          <a:p>
            <a:pPr lvl="1"/>
            <a:r>
              <a:rPr lang="en-US" dirty="0" err="1"/>
              <a:t>Vollorem</a:t>
            </a:r>
            <a:r>
              <a:rPr lang="en-US" dirty="0"/>
              <a:t> </a:t>
            </a:r>
            <a:r>
              <a:rPr lang="en-US" dirty="0" err="1"/>
              <a:t>est</a:t>
            </a:r>
            <a:r>
              <a:rPr lang="en-US" dirty="0"/>
              <a:t> </a:t>
            </a:r>
            <a:r>
              <a:rPr lang="en-US" dirty="0" err="1"/>
              <a:t>fugias</a:t>
            </a:r>
            <a:endParaRPr lang="en-US" dirty="0"/>
          </a:p>
          <a:p>
            <a:pPr lvl="2"/>
            <a:r>
              <a:rPr lang="en-US" dirty="0"/>
              <a:t>Insert tertiary level text</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6CD163F-7D5D-404F-AF07-15472741BEE4}"/>
              </a:ext>
            </a:extLst>
          </p:cNvPr>
          <p:cNvSpPr>
            <a:spLocks noGrp="1"/>
          </p:cNvSpPr>
          <p:nvPr>
            <p:ph type="sldNum" sz="quarter" idx="22"/>
          </p:nvPr>
        </p:nvSpPr>
        <p:spPr/>
        <p:txBody>
          <a:bodyPr/>
          <a:lstStyle>
            <a:lvl1pPr eaLnBrk="0" hangingPunct="0">
              <a:defRPr>
                <a:ea typeface="ヒラギノ角ゴ Pro W3"/>
              </a:defRPr>
            </a:lvl1pPr>
          </a:lstStyle>
          <a:p>
            <a:pPr>
              <a:defRPr/>
            </a:pPr>
            <a:fld id="{8C07E72B-2109-4053-84AF-93F6DAFC3DE3}" type="slidenum">
              <a:rPr lang="en-US" altLang="ja-JP"/>
              <a:pPr>
                <a:defRPr/>
              </a:pPr>
              <a:t>‹#›</a:t>
            </a:fld>
            <a:endParaRPr lang="en-US" altLang="ja-JP" dirty="0"/>
          </a:p>
        </p:txBody>
      </p:sp>
      <p:sp>
        <p:nvSpPr>
          <p:cNvPr id="9" name="Footer Placeholder 21">
            <a:extLst>
              <a:ext uri="{FF2B5EF4-FFF2-40B4-BE49-F238E27FC236}">
                <a16:creationId xmlns:a16="http://schemas.microsoft.com/office/drawing/2014/main" id="{C95327CF-7712-4CA7-9DDC-283809C9AA28}"/>
              </a:ext>
            </a:extLst>
          </p:cNvPr>
          <p:cNvSpPr>
            <a:spLocks noGrp="1"/>
          </p:cNvSpPr>
          <p:nvPr>
            <p:ph type="ftr" sz="quarter" idx="23"/>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312886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Photo w/Whit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9144000" cy="6858000"/>
          </a:xfrm>
        </p:spPr>
        <p:txBody>
          <a:bodyPr rtlCol="0">
            <a:noAutofit/>
          </a:bodyPr>
          <a:lstStyle>
            <a:lvl1pPr algn="ctr">
              <a:defRPr baseline="0"/>
            </a:lvl1pPr>
          </a:lstStyle>
          <a:p>
            <a:pPr lvl="0"/>
            <a:r>
              <a:rPr lang="en-US" altLang="ja-JP" noProof="0" dirty="0"/>
              <a:t>Click icon to add picture</a:t>
            </a:r>
          </a:p>
        </p:txBody>
      </p:sp>
      <p:sp>
        <p:nvSpPr>
          <p:cNvPr id="13" name="Title 12"/>
          <p:cNvSpPr>
            <a:spLocks noGrp="1"/>
          </p:cNvSpPr>
          <p:nvPr>
            <p:ph type="title"/>
          </p:nvPr>
        </p:nvSpPr>
        <p:spPr>
          <a:xfrm>
            <a:off x="787400" y="4406343"/>
            <a:ext cx="8229600" cy="808019"/>
          </a:xfrm>
        </p:spPr>
        <p:txBody>
          <a:bodyPr anchor="b"/>
          <a:lstStyle>
            <a:lvl1pPr>
              <a:defRPr sz="2800">
                <a:solidFill>
                  <a:srgbClr val="FFFFFF"/>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787404" y="5344151"/>
            <a:ext cx="4080479" cy="307461"/>
          </a:xfrm>
        </p:spPr>
        <p:txBody>
          <a:bodyPr/>
          <a:lstStyle>
            <a:lvl1pPr>
              <a:defRPr sz="160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
        <p:nvSpPr>
          <p:cNvPr id="15" name="Text Placeholder 4"/>
          <p:cNvSpPr>
            <a:spLocks noGrp="1"/>
          </p:cNvSpPr>
          <p:nvPr>
            <p:ph type="body" sz="quarter" idx="11"/>
          </p:nvPr>
        </p:nvSpPr>
        <p:spPr>
          <a:xfrm>
            <a:off x="787402" y="5651612"/>
            <a:ext cx="3774309" cy="389867"/>
          </a:xfrm>
        </p:spPr>
        <p:txBody>
          <a:bodyPr/>
          <a:lstStyle>
            <a:lvl1pPr>
              <a:defRPr sz="90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Tree>
    <p:extLst>
      <p:ext uri="{BB962C8B-B14F-4D97-AF65-F5344CB8AC3E}">
        <p14:creationId xmlns:p14="http://schemas.microsoft.com/office/powerpoint/2010/main" val="3729727963"/>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n-Bulleted + Photos">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12A4E26F-83F6-4D74-8053-39333DB99F6C}"/>
              </a:ext>
            </a:extLst>
          </p:cNvPr>
          <p:cNvSpPr txBox="1">
            <a:spLocks/>
          </p:cNvSpPr>
          <p:nvPr/>
        </p:nvSpPr>
        <p:spPr>
          <a:xfrm>
            <a:off x="784225" y="6432550"/>
            <a:ext cx="1749425" cy="279400"/>
          </a:xfrm>
          <a:prstGeom prst="rect">
            <a:avLst/>
          </a:prstGeom>
        </p:spPr>
        <p:txBody>
          <a:bodyPr lIns="0" tIns="0" rIns="0" bIns="0"/>
          <a:lstStyle>
            <a:lvl1pPr>
              <a:defRPr>
                <a:solidFill>
                  <a:schemeClr val="tx1"/>
                </a:solidFill>
                <a:latin typeface="Arial" pitchFamily="34" charset="0"/>
                <a:ea typeface="ヒラギノ角ゴ Pro W3" pitchFamily="124" charset="-128"/>
              </a:defRPr>
            </a:lvl1pPr>
            <a:lvl2pPr marL="742950" indent="-285750">
              <a:defRPr>
                <a:solidFill>
                  <a:schemeClr val="tx1"/>
                </a:solidFill>
                <a:latin typeface="Arial" pitchFamily="34" charset="0"/>
                <a:ea typeface="ヒラギノ角ゴ Pro W3" pitchFamily="124" charset="-128"/>
              </a:defRPr>
            </a:lvl2pPr>
            <a:lvl3pPr marL="1143000" indent="-228600">
              <a:defRPr>
                <a:solidFill>
                  <a:schemeClr val="tx1"/>
                </a:solidFill>
                <a:latin typeface="Arial" pitchFamily="34" charset="0"/>
                <a:ea typeface="ヒラギノ角ゴ Pro W3" pitchFamily="124" charset="-128"/>
              </a:defRPr>
            </a:lvl3pPr>
            <a:lvl4pPr marL="1600200" indent="-228600">
              <a:defRPr>
                <a:solidFill>
                  <a:schemeClr val="tx1"/>
                </a:solidFill>
                <a:latin typeface="Arial" pitchFamily="34" charset="0"/>
                <a:ea typeface="ヒラギノ角ゴ Pro W3" pitchFamily="124" charset="-128"/>
              </a:defRPr>
            </a:lvl4pPr>
            <a:lvl5pPr marL="2057400" indent="-228600">
              <a:defRPr>
                <a:solidFill>
                  <a:schemeClr val="tx1"/>
                </a:solidFill>
                <a:latin typeface="Arial" pitchFamily="34" charset="0"/>
                <a:ea typeface="ヒラギノ角ゴ Pro W3" pitchFamily="124" charset="-128"/>
              </a:defRPr>
            </a:lvl5pPr>
            <a:lvl6pPr marL="2514600" indent="-228600" defTabSz="457200" fontAlgn="base">
              <a:spcBef>
                <a:spcPct val="0"/>
              </a:spcBef>
              <a:spcAft>
                <a:spcPct val="0"/>
              </a:spcAft>
              <a:defRPr>
                <a:solidFill>
                  <a:schemeClr val="tx1"/>
                </a:solidFill>
                <a:latin typeface="Arial" pitchFamily="34" charset="0"/>
                <a:ea typeface="ヒラギノ角ゴ Pro W3" pitchFamily="124" charset="-128"/>
              </a:defRPr>
            </a:lvl6pPr>
            <a:lvl7pPr marL="2971800" indent="-228600" defTabSz="457200" fontAlgn="base">
              <a:spcBef>
                <a:spcPct val="0"/>
              </a:spcBef>
              <a:spcAft>
                <a:spcPct val="0"/>
              </a:spcAft>
              <a:defRPr>
                <a:solidFill>
                  <a:schemeClr val="tx1"/>
                </a:solidFill>
                <a:latin typeface="Arial" pitchFamily="34" charset="0"/>
                <a:ea typeface="ヒラギノ角ゴ Pro W3" pitchFamily="124" charset="-128"/>
              </a:defRPr>
            </a:lvl7pPr>
            <a:lvl8pPr marL="3429000" indent="-228600" defTabSz="457200" fontAlgn="base">
              <a:spcBef>
                <a:spcPct val="0"/>
              </a:spcBef>
              <a:spcAft>
                <a:spcPct val="0"/>
              </a:spcAft>
              <a:defRPr>
                <a:solidFill>
                  <a:schemeClr val="tx1"/>
                </a:solidFill>
                <a:latin typeface="Arial" pitchFamily="34" charset="0"/>
                <a:ea typeface="ヒラギノ角ゴ Pro W3" pitchFamily="124" charset="-128"/>
              </a:defRPr>
            </a:lvl8pPr>
            <a:lvl9pPr marL="3886200" indent="-228600" defTabSz="457200" fontAlgn="base">
              <a:spcBef>
                <a:spcPct val="0"/>
              </a:spcBef>
              <a:spcAft>
                <a:spcPct val="0"/>
              </a:spcAft>
              <a:defRPr>
                <a:solidFill>
                  <a:schemeClr val="tx1"/>
                </a:solidFill>
                <a:latin typeface="Arial" pitchFamily="34" charset="0"/>
                <a:ea typeface="ヒラギノ角ゴ Pro W3" pitchFamily="124" charset="-128"/>
              </a:defRPr>
            </a:lvl9pPr>
          </a:lstStyle>
          <a:p>
            <a:pPr defTabSz="406385" eaLnBrk="1" hangingPunct="1">
              <a:defRPr/>
            </a:pPr>
            <a:r>
              <a:rPr lang="en-US" altLang="ja-JP" sz="444" dirty="0">
                <a:solidFill>
                  <a:srgbClr val="4D4D4D"/>
                </a:solidFill>
              </a:rPr>
              <a:t>Confidential – Colliers International 2014</a:t>
            </a:r>
          </a:p>
        </p:txBody>
      </p:sp>
      <p:sp>
        <p:nvSpPr>
          <p:cNvPr id="13" name="Title 12"/>
          <p:cNvSpPr>
            <a:spLocks noGrp="1"/>
          </p:cNvSpPr>
          <p:nvPr>
            <p:ph type="title"/>
          </p:nvPr>
        </p:nvSpPr>
        <p:spPr>
          <a:xfrm>
            <a:off x="783898" y="391553"/>
            <a:ext cx="3551362" cy="1155976"/>
          </a:xfrm>
        </p:spPr>
        <p:txBody>
          <a:bodyPr/>
          <a:lstStyle>
            <a:lvl1pPr>
              <a:defRPr baseline="0"/>
            </a:lvl1pPr>
          </a:lstStyle>
          <a:p>
            <a:r>
              <a:rPr lang="en-US" altLang="ja-JP"/>
              <a:t>Click to edit Master title style</a:t>
            </a:r>
            <a:endParaRPr lang="en-US" dirty="0"/>
          </a:p>
        </p:txBody>
      </p:sp>
      <p:sp>
        <p:nvSpPr>
          <p:cNvPr id="7" name="Picture Placeholder 6"/>
          <p:cNvSpPr>
            <a:spLocks noGrp="1"/>
          </p:cNvSpPr>
          <p:nvPr>
            <p:ph type="pic" sz="quarter" idx="17"/>
          </p:nvPr>
        </p:nvSpPr>
        <p:spPr>
          <a:xfrm>
            <a:off x="4800602" y="569389"/>
            <a:ext cx="3054350" cy="4057649"/>
          </a:xfrm>
          <a:noFill/>
          <a:ln>
            <a:noFill/>
          </a:ln>
        </p:spPr>
        <p:txBody>
          <a:bodyPr rtlCol="0" anchor="ctr">
            <a:noAutofit/>
          </a:bodyPr>
          <a:lstStyle>
            <a:lvl1pPr algn="ctr">
              <a:defRPr/>
            </a:lvl1pPr>
          </a:lstStyle>
          <a:p>
            <a:pPr lvl="0"/>
            <a:r>
              <a:rPr lang="en-US" altLang="ja-JP" noProof="0" dirty="0"/>
              <a:t>Drag picture to placeholder or click icon to add</a:t>
            </a:r>
            <a:endParaRPr lang="en-US" noProof="0" dirty="0"/>
          </a:p>
        </p:txBody>
      </p:sp>
      <p:sp>
        <p:nvSpPr>
          <p:cNvPr id="14" name="Picture Placeholder 6"/>
          <p:cNvSpPr>
            <a:spLocks noGrp="1"/>
          </p:cNvSpPr>
          <p:nvPr>
            <p:ph type="pic" sz="quarter" idx="18"/>
          </p:nvPr>
        </p:nvSpPr>
        <p:spPr>
          <a:xfrm>
            <a:off x="4800605" y="4773960"/>
            <a:ext cx="2080153" cy="1259157"/>
          </a:xfrm>
          <a:noFill/>
          <a:ln>
            <a:noFill/>
          </a:ln>
        </p:spPr>
        <p:txBody>
          <a:bodyPr rtlCol="0" anchor="ctr">
            <a:noAutofit/>
          </a:bodyPr>
          <a:lstStyle>
            <a:lvl1pPr algn="ctr">
              <a:defRPr sz="889"/>
            </a:lvl1pPr>
          </a:lstStyle>
          <a:p>
            <a:pPr lvl="0"/>
            <a:r>
              <a:rPr lang="en-US" altLang="ja-JP" noProof="0" dirty="0"/>
              <a:t>Drag picture to placeholder or click icon to add</a:t>
            </a:r>
            <a:endParaRPr lang="en-US" noProof="0" dirty="0"/>
          </a:p>
        </p:txBody>
      </p:sp>
      <p:sp>
        <p:nvSpPr>
          <p:cNvPr id="15" name="Text Placeholder 4"/>
          <p:cNvSpPr>
            <a:spLocks noGrp="1"/>
          </p:cNvSpPr>
          <p:nvPr>
            <p:ph type="body" sz="quarter" idx="19"/>
          </p:nvPr>
        </p:nvSpPr>
        <p:spPr>
          <a:xfrm>
            <a:off x="783898" y="1947927"/>
            <a:ext cx="3551362" cy="3672788"/>
          </a:xfrm>
        </p:spPr>
        <p:txBody>
          <a:bodyPr/>
          <a:lstStyle>
            <a:lvl1pPr marL="0" marR="0" indent="0" algn="l" defTabSz="406385" rtl="0" eaLnBrk="0" fontAlgn="base" latinLnBrk="0" hangingPunct="0">
              <a:lnSpc>
                <a:spcPts val="1334"/>
              </a:lnSpc>
              <a:spcBef>
                <a:spcPct val="0"/>
              </a:spcBef>
              <a:spcAft>
                <a:spcPct val="0"/>
              </a:spcAft>
              <a:buClrTx/>
              <a:buSzTx/>
              <a:buFontTx/>
              <a:buNone/>
              <a:tabLst/>
              <a:defRPr baseline="0"/>
            </a:lvl1pPr>
            <a:lvl2pPr marL="0" marR="0" indent="-88897" algn="l" defTabSz="406385" rtl="0" eaLnBrk="0" fontAlgn="base" latinLnBrk="0" hangingPunct="0">
              <a:lnSpc>
                <a:spcPts val="1600"/>
              </a:lnSpc>
              <a:spcBef>
                <a:spcPct val="0"/>
              </a:spcBef>
              <a:spcAft>
                <a:spcPct val="0"/>
              </a:spcAft>
              <a:buClrTx/>
              <a:buSzTx/>
              <a:buFont typeface="Arial" pitchFamily="34" charset="0"/>
              <a:buChar char="•"/>
              <a:tabLst/>
              <a:defRPr sz="1066" baseline="0"/>
            </a:lvl2pPr>
            <a:lvl3pPr marL="191903" marR="0" indent="-79019" algn="l" defTabSz="406385" rtl="0" eaLnBrk="0" fontAlgn="base" latinLnBrk="0" hangingPunct="0">
              <a:lnSpc>
                <a:spcPts val="1200"/>
              </a:lnSpc>
              <a:spcBef>
                <a:spcPts val="533"/>
              </a:spcBef>
              <a:spcAft>
                <a:spcPct val="0"/>
              </a:spcAft>
              <a:buClrTx/>
              <a:buSzTx/>
              <a:buFont typeface="Arial" panose="020B0604020202020204" pitchFamily="34" charset="0"/>
              <a:buChar char="›"/>
              <a:tabLst/>
              <a:defRPr baseline="0"/>
            </a:lvl3pPr>
            <a:lvl4pPr marL="191903" marR="0" indent="0" algn="l" defTabSz="406385" rtl="0" eaLnBrk="0" fontAlgn="base" latinLnBrk="0" hangingPunct="0">
              <a:lnSpc>
                <a:spcPts val="1200"/>
              </a:lnSpc>
              <a:spcBef>
                <a:spcPts val="533"/>
              </a:spcBef>
              <a:spcAft>
                <a:spcPct val="0"/>
              </a:spcAft>
              <a:buClrTx/>
              <a:buSzTx/>
              <a:buFont typeface="Arial" pitchFamily="34" charset="0"/>
              <a:buNone/>
              <a:tabLst/>
              <a:defRPr/>
            </a:lvl4pPr>
            <a:lvl5pPr marL="191903" marR="0" indent="0" algn="l" defTabSz="406385" rtl="0" eaLnBrk="0" fontAlgn="base" latinLnBrk="0" hangingPunct="0">
              <a:lnSpc>
                <a:spcPct val="100000"/>
              </a:lnSpc>
              <a:spcBef>
                <a:spcPts val="533"/>
              </a:spcBef>
              <a:spcAft>
                <a:spcPct val="0"/>
              </a:spcAft>
              <a:buClrTx/>
              <a:buSzTx/>
              <a:buFont typeface="Arial" pitchFamily="34" charset="0"/>
              <a:buNone/>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5">
            <a:extLst>
              <a:ext uri="{FF2B5EF4-FFF2-40B4-BE49-F238E27FC236}">
                <a16:creationId xmlns:a16="http://schemas.microsoft.com/office/drawing/2014/main" id="{6E2A15C2-0A53-4285-A9D2-40BF7E7D3489}"/>
              </a:ext>
            </a:extLst>
          </p:cNvPr>
          <p:cNvSpPr>
            <a:spLocks noGrp="1"/>
          </p:cNvSpPr>
          <p:nvPr>
            <p:ph type="sldNum" sz="quarter" idx="20"/>
          </p:nvPr>
        </p:nvSpPr>
        <p:spPr/>
        <p:txBody>
          <a:bodyPr/>
          <a:lstStyle>
            <a:lvl1pPr eaLnBrk="0" hangingPunct="0">
              <a:defRPr>
                <a:ea typeface="ヒラギノ角ゴ Pro W3"/>
              </a:defRPr>
            </a:lvl1pPr>
          </a:lstStyle>
          <a:p>
            <a:pPr>
              <a:defRPr/>
            </a:pPr>
            <a:fld id="{7B738B26-F640-410D-AFCF-F0DAF9B3FAB5}" type="slidenum">
              <a:rPr lang="en-US" altLang="ja-JP"/>
              <a:pPr>
                <a:defRPr/>
              </a:pPr>
              <a:t>‹#›</a:t>
            </a:fld>
            <a:endParaRPr lang="en-US" altLang="ja-JP" dirty="0"/>
          </a:p>
        </p:txBody>
      </p:sp>
      <p:sp>
        <p:nvSpPr>
          <p:cNvPr id="9" name="Footer Placeholder 21">
            <a:extLst>
              <a:ext uri="{FF2B5EF4-FFF2-40B4-BE49-F238E27FC236}">
                <a16:creationId xmlns:a16="http://schemas.microsoft.com/office/drawing/2014/main" id="{0D02D1C1-F476-447D-96B5-E3DEB8D001C1}"/>
              </a:ext>
            </a:extLst>
          </p:cNvPr>
          <p:cNvSpPr>
            <a:spLocks noGrp="1"/>
          </p:cNvSpPr>
          <p:nvPr>
            <p:ph type="ftr" sz="quarter" idx="21"/>
          </p:nvPr>
        </p:nvSpPr>
        <p:spPr>
          <a:xfrm>
            <a:off x="784225" y="6032500"/>
            <a:ext cx="2895600" cy="366713"/>
          </a:xfrm>
        </p:spPr>
        <p:txBody>
          <a:bodyPr/>
          <a:lstStyle>
            <a:lvl1pPr>
              <a:defRPr/>
            </a:lvl1pPr>
          </a:lstStyle>
          <a:p>
            <a:pPr>
              <a:defRPr/>
            </a:pPr>
            <a:r>
              <a:rPr lang="en-US" altLang="en-US"/>
              <a:t>*This will be the style for footnotes.</a:t>
            </a:r>
          </a:p>
        </p:txBody>
      </p:sp>
    </p:spTree>
    <p:extLst>
      <p:ext uri="{BB962C8B-B14F-4D97-AF65-F5344CB8AC3E}">
        <p14:creationId xmlns:p14="http://schemas.microsoft.com/office/powerpoint/2010/main" val="155723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6CFCDE61-CD89-4266-B186-3F686AEAB35E}"/>
              </a:ext>
            </a:extLst>
          </p:cNvPr>
          <p:cNvPicPr>
            <a:picLocks noChangeAspect="1"/>
          </p:cNvPicPr>
          <p:nvPr/>
        </p:nvPicPr>
        <p:blipFill>
          <a:blip r:embed="rId2">
            <a:extLst>
              <a:ext uri="{28A0092B-C50C-407E-A947-70E740481C1C}">
                <a14:useLocalDpi xmlns:a14="http://schemas.microsoft.com/office/drawing/2010/main" val="0"/>
              </a:ext>
            </a:extLst>
          </a:blip>
          <a:srcRect r="25005"/>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EDE9E07-8C75-4E2A-ADC8-4EE935FB6211}"/>
              </a:ext>
            </a:extLst>
          </p:cNvPr>
          <p:cNvCxnSpPr/>
          <p:nvPr/>
        </p:nvCxnSpPr>
        <p:spPr>
          <a:xfrm>
            <a:off x="434975" y="4656138"/>
            <a:ext cx="0" cy="121285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4" descr="Colliers_Logo.png">
            <a:extLst>
              <a:ext uri="{FF2B5EF4-FFF2-40B4-BE49-F238E27FC236}">
                <a16:creationId xmlns:a16="http://schemas.microsoft.com/office/drawing/2014/main" id="{DC26C1F1-5384-4D1E-8BCC-15723ECD96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4638" y="5314950"/>
            <a:ext cx="811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783896" y="4406343"/>
            <a:ext cx="8229600" cy="808019"/>
          </a:xfrm>
        </p:spPr>
        <p:txBody>
          <a:bodyPr anchor="b"/>
          <a:lstStyle>
            <a:lvl1pPr>
              <a:defRPr sz="2800">
                <a:solidFill>
                  <a:schemeClr val="bg1"/>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784228" y="5344150"/>
            <a:ext cx="3594823" cy="307460"/>
          </a:xfrm>
        </p:spPr>
        <p:txBody>
          <a:bodyPr/>
          <a:lstStyle>
            <a:lvl1pPr>
              <a:defRPr sz="160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p:txBody>
      </p:sp>
      <p:sp>
        <p:nvSpPr>
          <p:cNvPr id="15" name="Text Placeholder 4"/>
          <p:cNvSpPr>
            <a:spLocks noGrp="1"/>
          </p:cNvSpPr>
          <p:nvPr>
            <p:ph type="body" sz="quarter" idx="11"/>
          </p:nvPr>
        </p:nvSpPr>
        <p:spPr>
          <a:xfrm>
            <a:off x="784227" y="5651612"/>
            <a:ext cx="3364923" cy="389867"/>
          </a:xfrm>
        </p:spPr>
        <p:txBody>
          <a:bodyPr/>
          <a:lstStyle>
            <a:lvl1pPr>
              <a:defRPr sz="900">
                <a:solidFill>
                  <a:srgbClr val="FFFFFF"/>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a:p>
            <a:pPr lvl="1"/>
            <a:r>
              <a:rPr lang="en-US" altLang="ja-JP"/>
              <a:t>Second level</a:t>
            </a:r>
          </a:p>
        </p:txBody>
      </p:sp>
    </p:spTree>
    <p:extLst>
      <p:ext uri="{BB962C8B-B14F-4D97-AF65-F5344CB8AC3E}">
        <p14:creationId xmlns:p14="http://schemas.microsoft.com/office/powerpoint/2010/main" val="138813551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hoto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507C1-36E2-47D8-ABDD-620DE63917B8}"/>
              </a:ext>
            </a:extLst>
          </p:cNvPr>
          <p:cNvPicPr>
            <a:picLocks noChangeAspect="1"/>
          </p:cNvPicPr>
          <p:nvPr/>
        </p:nvPicPr>
        <p:blipFill>
          <a:blip r:embed="rId2">
            <a:extLst>
              <a:ext uri="{28A0092B-C50C-407E-A947-70E740481C1C}">
                <a14:useLocalDpi xmlns:a14="http://schemas.microsoft.com/office/drawing/2010/main" val="0"/>
              </a:ext>
            </a:extLst>
          </a:blip>
          <a:srcRect r="25005"/>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DEDF2EA-0AC7-4F7E-9C63-8CE432218E99}"/>
              </a:ext>
            </a:extLst>
          </p:cNvPr>
          <p:cNvCxnSpPr/>
          <p:nvPr/>
        </p:nvCxnSpPr>
        <p:spPr>
          <a:xfrm>
            <a:off x="4572000" y="1970088"/>
            <a:ext cx="0" cy="29067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7" descr="Corner_Sash.png">
            <a:extLst>
              <a:ext uri="{FF2B5EF4-FFF2-40B4-BE49-F238E27FC236}">
                <a16:creationId xmlns:a16="http://schemas.microsoft.com/office/drawing/2014/main" id="{E0D2D656-8DC3-4AB8-9196-D2422D6F01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621852" y="2464647"/>
            <a:ext cx="3448501" cy="1929737"/>
          </a:xfrm>
        </p:spPr>
        <p:txBody>
          <a:bodyPr/>
          <a:lstStyle>
            <a:lvl1pPr algn="r">
              <a:lnSpc>
                <a:spcPts val="4100"/>
              </a:lnSpc>
              <a:defRPr sz="3500" baseline="0">
                <a:solidFill>
                  <a:schemeClr val="bg1"/>
                </a:solidFill>
              </a:defRPr>
            </a:lvl1pPr>
          </a:lstStyle>
          <a:p>
            <a:r>
              <a:rPr lang="en-US" altLang="ja-JP"/>
              <a:t>Click to edit Master title style</a:t>
            </a:r>
            <a:endParaRPr lang="en-US" dirty="0"/>
          </a:p>
        </p:txBody>
      </p:sp>
      <p:sp>
        <p:nvSpPr>
          <p:cNvPr id="5" name="Text Placeholder 4"/>
          <p:cNvSpPr>
            <a:spLocks noGrp="1"/>
          </p:cNvSpPr>
          <p:nvPr>
            <p:ph type="body" sz="quarter" idx="10"/>
          </p:nvPr>
        </p:nvSpPr>
        <p:spPr>
          <a:xfrm>
            <a:off x="5073650" y="2468093"/>
            <a:ext cx="3317130" cy="1926288"/>
          </a:xfrm>
        </p:spPr>
        <p:txBody>
          <a:bodyPr anchor="ctr"/>
          <a:lstStyle>
            <a:lvl1pPr>
              <a:lnSpc>
                <a:spcPts val="2200"/>
              </a:lnSpc>
              <a:defRPr sz="2000" baseline="0">
                <a:solidFill>
                  <a:schemeClr val="bg1"/>
                </a:solidFill>
              </a:defRPr>
            </a:lvl1pPr>
            <a:lvl2pPr marL="0" indent="0">
              <a:lnSpc>
                <a:spcPts val="1800"/>
              </a:lnSpc>
              <a:buFontTx/>
              <a:buNone/>
              <a:defRPr sz="9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ltLang="ja-JP"/>
              <a:t>Click to edit Master text styles</a:t>
            </a:r>
          </a:p>
          <a:p>
            <a:pPr lvl="1"/>
            <a:r>
              <a:rPr lang="en-US" altLang="ja-JP"/>
              <a:t>Second level</a:t>
            </a:r>
          </a:p>
          <a:p>
            <a:pPr lvl="2"/>
            <a:r>
              <a:rPr lang="en-US" altLang="ja-JP"/>
              <a:t>Third level</a:t>
            </a:r>
          </a:p>
        </p:txBody>
      </p:sp>
    </p:spTree>
    <p:extLst>
      <p:ext uri="{BB962C8B-B14F-4D97-AF65-F5344CB8AC3E}">
        <p14:creationId xmlns:p14="http://schemas.microsoft.com/office/powerpoint/2010/main" val="161060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hoto 2">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D791E8E-1BF4-4954-83B0-5B4A462640FC}"/>
              </a:ext>
            </a:extLst>
          </p:cNvPr>
          <p:cNvPicPr>
            <a:picLocks noChangeAspect="1"/>
          </p:cNvPicPr>
          <p:nvPr/>
        </p:nvPicPr>
        <p:blipFill>
          <a:blip r:embed="rId2">
            <a:extLst>
              <a:ext uri="{28A0092B-C50C-407E-A947-70E740481C1C}">
                <a14:useLocalDpi xmlns:a14="http://schemas.microsoft.com/office/drawing/2010/main" val="0"/>
              </a:ext>
            </a:extLst>
          </a:blip>
          <a:srcRect r="24989"/>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orner_Sash.png">
            <a:extLst>
              <a:ext uri="{FF2B5EF4-FFF2-40B4-BE49-F238E27FC236}">
                <a16:creationId xmlns:a16="http://schemas.microsoft.com/office/drawing/2014/main" id="{DBC584ED-D23B-4710-9F28-AFF705A532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1215187" y="2450049"/>
            <a:ext cx="6713630" cy="1929737"/>
          </a:xfrm>
        </p:spPr>
        <p:txBody>
          <a:bodyPr/>
          <a:lstStyle>
            <a:lvl1pPr algn="ctr">
              <a:lnSpc>
                <a:spcPts val="4100"/>
              </a:lnSpc>
              <a:defRPr sz="3400" baseline="0">
                <a:solidFill>
                  <a:schemeClr val="bg1"/>
                </a:solidFill>
              </a:defRPr>
            </a:lvl1pPr>
          </a:lstStyle>
          <a:p>
            <a:r>
              <a:rPr lang="en-US" altLang="ja-JP"/>
              <a:t>Click to edit Master title style</a:t>
            </a:r>
            <a:endParaRPr lang="en-US" dirty="0"/>
          </a:p>
        </p:txBody>
      </p:sp>
    </p:spTree>
    <p:extLst>
      <p:ext uri="{BB962C8B-B14F-4D97-AF65-F5344CB8AC3E}">
        <p14:creationId xmlns:p14="http://schemas.microsoft.com/office/powerpoint/2010/main" val="428759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4.jpeg"/><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8.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8.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1.jpeg"/><Relationship Id="rId5" Type="http://schemas.openxmlformats.org/officeDocument/2006/relationships/slideLayout" Target="../slideLayouts/slideLayout56.xml"/><Relationship Id="rId10"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B7FA92-89F0-4E8F-A377-8A438A349D1B}"/>
              </a:ext>
            </a:extLst>
          </p:cNvPr>
          <p:cNvSpPr>
            <a:spLocks noGrp="1"/>
          </p:cNvSpPr>
          <p:nvPr>
            <p:ph type="title"/>
          </p:nvPr>
        </p:nvSpPr>
        <p:spPr bwMode="auto">
          <a:xfrm>
            <a:off x="787400" y="560388"/>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Title &amp; Divider slides</a:t>
            </a:r>
          </a:p>
        </p:txBody>
      </p:sp>
      <p:sp>
        <p:nvSpPr>
          <p:cNvPr id="1027" name="Text Placeholder 8">
            <a:extLst>
              <a:ext uri="{FF2B5EF4-FFF2-40B4-BE49-F238E27FC236}">
                <a16:creationId xmlns:a16="http://schemas.microsoft.com/office/drawing/2014/main" id="{121A1385-889A-4711-8970-EF03E5322FB1}"/>
              </a:ext>
            </a:extLst>
          </p:cNvPr>
          <p:cNvSpPr>
            <a:spLocks noGrp="1"/>
          </p:cNvSpPr>
          <p:nvPr>
            <p:ph type="body" idx="1"/>
          </p:nvPr>
        </p:nvSpPr>
        <p:spPr bwMode="auto">
          <a:xfrm>
            <a:off x="787400" y="1855788"/>
            <a:ext cx="3419475"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Equi is si quia quis esero corrupt iorumqui berum ipsanda quam esedianis et vollorem est fugias con eturessin cullaccum veles utem restibus aligendelis.</a:t>
            </a:r>
          </a:p>
          <a:p>
            <a:pPr lvl="1"/>
            <a:endParaRPr lang="en-US" altLang="en-US"/>
          </a:p>
          <a:p>
            <a:pPr lvl="1"/>
            <a:r>
              <a:rPr lang="en-US" altLang="en-US"/>
              <a:t>Second level</a:t>
            </a:r>
          </a:p>
          <a:p>
            <a:pPr lvl="1"/>
            <a:r>
              <a:rPr lang="en-US" altLang="en-US"/>
              <a:t>Lorum ipsum dolor</a:t>
            </a:r>
          </a:p>
          <a:p>
            <a:pPr lvl="1"/>
            <a:r>
              <a:rPr lang="en-US" altLang="en-US"/>
              <a:t>Vollorem est fugias</a:t>
            </a:r>
          </a:p>
          <a:p>
            <a:pPr lvl="2"/>
            <a:r>
              <a:rPr lang="en-US" altLang="en-US"/>
              <a:t>Third level</a:t>
            </a:r>
          </a:p>
          <a:p>
            <a:pPr lvl="2"/>
            <a:r>
              <a:rPr lang="en-US" altLang="en-US"/>
              <a:t>Next line in 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91247" r:id="rId1"/>
    <p:sldLayoutId id="2147491248" r:id="rId2"/>
    <p:sldLayoutId id="2147491249" r:id="rId3"/>
    <p:sldLayoutId id="2147491250" r:id="rId4"/>
    <p:sldLayoutId id="2147491251" r:id="rId5"/>
    <p:sldLayoutId id="2147491252" r:id="rId6"/>
    <p:sldLayoutId id="2147491253" r:id="rId7"/>
    <p:sldLayoutId id="2147491254" r:id="rId8"/>
    <p:sldLayoutId id="2147491255" r:id="rId9"/>
    <p:sldLayoutId id="2147491256" r:id="rId10"/>
    <p:sldLayoutId id="2147491242" r:id="rId11"/>
    <p:sldLayoutId id="2147491257" r:id="rId12"/>
    <p:sldLayoutId id="2147491258" r:id="rId13"/>
    <p:sldLayoutId id="2147491259" r:id="rId14"/>
    <p:sldLayoutId id="2147491260" r:id="rId15"/>
    <p:sldLayoutId id="2147491261" r:id="rId16"/>
    <p:sldLayoutId id="2147491262" r:id="rId17"/>
    <p:sldLayoutId id="2147491263" r:id="rId18"/>
    <p:sldLayoutId id="2147491264" r:id="rId19"/>
    <p:sldLayoutId id="2147491265" r:id="rId20"/>
  </p:sldLayoutIdLst>
  <p:hf hdr="0" ftr="0" dt="0"/>
  <p:txStyles>
    <p:titleStyle>
      <a:lvl1pPr algn="l" defTabSz="455613" rtl="0" eaLnBrk="0" fontAlgn="base" hangingPunct="0">
        <a:spcBef>
          <a:spcPct val="0"/>
        </a:spcBef>
        <a:spcAft>
          <a:spcPct val="0"/>
        </a:spcAft>
        <a:defRPr kumimoji="1" sz="2300" b="1" kern="1200">
          <a:solidFill>
            <a:schemeClr val="tx2"/>
          </a:solidFill>
          <a:latin typeface="Arial Bold"/>
          <a:ea typeface="ヒラギノ角ゴ Pro W3" pitchFamily="124" charset="-128"/>
          <a:cs typeface="Arial Bold"/>
        </a:defRPr>
      </a:lvl1pPr>
      <a:lvl2pPr algn="l" defTabSz="455613" rtl="0" eaLnBrk="0" fontAlgn="base" hangingPunct="0">
        <a:spcBef>
          <a:spcPct val="0"/>
        </a:spcBef>
        <a:spcAft>
          <a:spcPct val="0"/>
        </a:spcAft>
        <a:defRPr kumimoji="1" sz="2300" b="1">
          <a:solidFill>
            <a:schemeClr val="tx2"/>
          </a:solidFill>
          <a:latin typeface="Arial Bold" pitchFamily="124" charset="0"/>
          <a:ea typeface="ヒラギノ角ゴ Pro W3" pitchFamily="124" charset="-128"/>
          <a:cs typeface="Arial Bold" pitchFamily="124" charset="0"/>
        </a:defRPr>
      </a:lvl2pPr>
      <a:lvl3pPr algn="l" defTabSz="455613" rtl="0" eaLnBrk="0" fontAlgn="base" hangingPunct="0">
        <a:spcBef>
          <a:spcPct val="0"/>
        </a:spcBef>
        <a:spcAft>
          <a:spcPct val="0"/>
        </a:spcAft>
        <a:defRPr kumimoji="1" sz="2300" b="1">
          <a:solidFill>
            <a:schemeClr val="tx2"/>
          </a:solidFill>
          <a:latin typeface="Arial Bold" pitchFamily="124" charset="0"/>
          <a:ea typeface="ヒラギノ角ゴ Pro W3" pitchFamily="124" charset="-128"/>
          <a:cs typeface="Arial Bold" pitchFamily="124" charset="0"/>
        </a:defRPr>
      </a:lvl3pPr>
      <a:lvl4pPr algn="l" defTabSz="455613" rtl="0" eaLnBrk="0" fontAlgn="base" hangingPunct="0">
        <a:spcBef>
          <a:spcPct val="0"/>
        </a:spcBef>
        <a:spcAft>
          <a:spcPct val="0"/>
        </a:spcAft>
        <a:defRPr kumimoji="1" sz="2300" b="1">
          <a:solidFill>
            <a:schemeClr val="tx2"/>
          </a:solidFill>
          <a:latin typeface="Arial Bold" pitchFamily="124" charset="0"/>
          <a:ea typeface="ヒラギノ角ゴ Pro W3" pitchFamily="124" charset="-128"/>
          <a:cs typeface="Arial Bold" pitchFamily="124" charset="0"/>
        </a:defRPr>
      </a:lvl4pPr>
      <a:lvl5pPr algn="l" defTabSz="455613" rtl="0" eaLnBrk="0" fontAlgn="base" hangingPunct="0">
        <a:spcBef>
          <a:spcPct val="0"/>
        </a:spcBef>
        <a:spcAft>
          <a:spcPct val="0"/>
        </a:spcAft>
        <a:defRPr kumimoji="1" sz="2300" b="1">
          <a:solidFill>
            <a:schemeClr val="tx2"/>
          </a:solidFill>
          <a:latin typeface="Arial Bold" pitchFamily="124" charset="0"/>
          <a:ea typeface="ヒラギノ角ゴ Pro W3" pitchFamily="124" charset="-128"/>
          <a:cs typeface="Arial Bold" pitchFamily="124" charset="0"/>
        </a:defRPr>
      </a:lvl5pPr>
      <a:lvl6pPr marL="457189" algn="l" defTabSz="457189" rtl="0" eaLnBrk="1" fontAlgn="base" hangingPunct="1">
        <a:spcBef>
          <a:spcPct val="0"/>
        </a:spcBef>
        <a:spcAft>
          <a:spcPct val="0"/>
        </a:spcAft>
        <a:defRPr kumimoji="1" sz="2300" b="1">
          <a:solidFill>
            <a:schemeClr val="tx1"/>
          </a:solidFill>
          <a:latin typeface="Arial Bold" pitchFamily="124" charset="0"/>
          <a:ea typeface="ヒラギノ角ゴ Pro W3" pitchFamily="124" charset="-128"/>
        </a:defRPr>
      </a:lvl6pPr>
      <a:lvl7pPr marL="914378" algn="l" defTabSz="457189" rtl="0" eaLnBrk="1" fontAlgn="base" hangingPunct="1">
        <a:spcBef>
          <a:spcPct val="0"/>
        </a:spcBef>
        <a:spcAft>
          <a:spcPct val="0"/>
        </a:spcAft>
        <a:defRPr kumimoji="1" sz="2300" b="1">
          <a:solidFill>
            <a:schemeClr val="tx1"/>
          </a:solidFill>
          <a:latin typeface="Arial Bold" pitchFamily="124" charset="0"/>
          <a:ea typeface="ヒラギノ角ゴ Pro W3" pitchFamily="124" charset="-128"/>
        </a:defRPr>
      </a:lvl7pPr>
      <a:lvl8pPr marL="1371566" algn="l" defTabSz="457189" rtl="0" eaLnBrk="1" fontAlgn="base" hangingPunct="1">
        <a:spcBef>
          <a:spcPct val="0"/>
        </a:spcBef>
        <a:spcAft>
          <a:spcPct val="0"/>
        </a:spcAft>
        <a:defRPr kumimoji="1" sz="2300" b="1">
          <a:solidFill>
            <a:schemeClr val="tx1"/>
          </a:solidFill>
          <a:latin typeface="Arial Bold" pitchFamily="124" charset="0"/>
          <a:ea typeface="ヒラギノ角ゴ Pro W3" pitchFamily="124" charset="-128"/>
        </a:defRPr>
      </a:lvl8pPr>
      <a:lvl9pPr marL="1828754" algn="l" defTabSz="457189" rtl="0" eaLnBrk="1" fontAlgn="base" hangingPunct="1">
        <a:spcBef>
          <a:spcPct val="0"/>
        </a:spcBef>
        <a:spcAft>
          <a:spcPct val="0"/>
        </a:spcAft>
        <a:defRPr kumimoji="1" sz="2300" b="1">
          <a:solidFill>
            <a:schemeClr val="tx1"/>
          </a:solidFill>
          <a:latin typeface="Arial Bold" pitchFamily="124" charset="0"/>
          <a:ea typeface="ヒラギノ角ゴ Pro W3" pitchFamily="124" charset="-128"/>
        </a:defRPr>
      </a:lvl9pPr>
    </p:titleStyle>
    <p:bodyStyle>
      <a:lvl1pPr marL="341313" indent="-341313" algn="l" defTabSz="455613" rtl="0" eaLnBrk="0" fontAlgn="base" hangingPunct="0">
        <a:lnSpc>
          <a:spcPts val="1500"/>
        </a:lnSpc>
        <a:spcBef>
          <a:spcPct val="0"/>
        </a:spcBef>
        <a:spcAft>
          <a:spcPct val="0"/>
        </a:spcAft>
        <a:defRPr kumimoji="1" lang="en-US" sz="1400" kern="1200">
          <a:solidFill>
            <a:srgbClr val="4B4B4B"/>
          </a:solidFill>
          <a:latin typeface="Arial"/>
          <a:ea typeface="ヒラギノ角ゴ Pro W3" pitchFamily="124" charset="-128"/>
          <a:cs typeface="Arial"/>
        </a:defRPr>
      </a:lvl1pPr>
      <a:lvl2pPr marL="98425" indent="-98425" algn="l" defTabSz="455613" rtl="0" eaLnBrk="0" fontAlgn="base" hangingPunct="0">
        <a:lnSpc>
          <a:spcPts val="1800"/>
        </a:lnSpc>
        <a:spcBef>
          <a:spcPct val="0"/>
        </a:spcBef>
        <a:spcAft>
          <a:spcPct val="0"/>
        </a:spcAft>
        <a:buFont typeface="Arial" panose="020B0604020202020204" pitchFamily="34" charset="0"/>
        <a:buChar char="•"/>
        <a:defRPr kumimoji="1" sz="1300" kern="1200">
          <a:solidFill>
            <a:srgbClr val="4B4B4B"/>
          </a:solidFill>
          <a:latin typeface="Arial"/>
          <a:ea typeface="ヒラギノ角ゴ Pro W3" pitchFamily="124" charset="-128"/>
          <a:cs typeface="Arial"/>
        </a:defRPr>
      </a:lvl2pPr>
      <a:lvl3pPr marL="214313" indent="-87313" algn="l" defTabSz="455613" rtl="0" eaLnBrk="0" fontAlgn="base" hangingPunct="0">
        <a:lnSpc>
          <a:spcPts val="1350"/>
        </a:lnSpc>
        <a:spcBef>
          <a:spcPts val="600"/>
        </a:spcBef>
        <a:spcAft>
          <a:spcPct val="0"/>
        </a:spcAft>
        <a:buFont typeface="Arial" panose="020B0604020202020204" pitchFamily="34" charset="0"/>
        <a:buChar char="›"/>
        <a:defRPr kumimoji="1" sz="1200" kern="1200">
          <a:solidFill>
            <a:srgbClr val="4B4B4B"/>
          </a:solidFill>
          <a:latin typeface="Arial"/>
          <a:ea typeface="ヒラギノ角ゴ Pro W3" pitchFamily="124" charset="-128"/>
          <a:cs typeface="Arial"/>
        </a:defRPr>
      </a:lvl3pPr>
      <a:lvl4pPr marL="214313" indent="1154113" algn="l" defTabSz="455613" rtl="0" eaLnBrk="0" fontAlgn="base" hangingPunct="0">
        <a:lnSpc>
          <a:spcPts val="1350"/>
        </a:lnSpc>
        <a:spcBef>
          <a:spcPts val="600"/>
        </a:spcBef>
        <a:spcAft>
          <a:spcPct val="0"/>
        </a:spcAft>
        <a:buFont typeface="Arial" panose="020B0604020202020204" pitchFamily="34" charset="0"/>
        <a:defRPr kumimoji="1" sz="1200" kern="1200">
          <a:solidFill>
            <a:srgbClr val="4B4B4B"/>
          </a:solidFill>
          <a:latin typeface="Arial"/>
          <a:ea typeface="ヒラギノ角ゴ Pro W3" pitchFamily="124" charset="-128"/>
          <a:cs typeface="Arial"/>
        </a:defRPr>
      </a:lvl4pPr>
      <a:lvl5pPr marL="214313" indent="1611313" algn="l" defTabSz="455613" rtl="0" eaLnBrk="0" fontAlgn="base" hangingPunct="0">
        <a:spcBef>
          <a:spcPts val="600"/>
        </a:spcBef>
        <a:spcAft>
          <a:spcPct val="0"/>
        </a:spcAft>
        <a:buFont typeface="Arial" panose="020B0604020202020204" pitchFamily="34" charset="0"/>
        <a:defRPr kumimoji="1" sz="1200" kern="1200">
          <a:solidFill>
            <a:srgbClr val="4B4B4B"/>
          </a:solidFill>
          <a:latin typeface="Arial"/>
          <a:ea typeface="ヒラギノ角ゴ Pro W3" pitchFamily="124" charset="-128"/>
          <a:cs typeface="Arial"/>
        </a:defRPr>
      </a:lvl5pPr>
      <a:lvl6pPr marL="2514537"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189" rtl="0" eaLnBrk="1" latinLnBrk="0" hangingPunct="1">
        <a:defRPr kumimoji="1" sz="1800" kern="120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8"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2"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9137E8F-49D6-4BD7-8390-7A0588189868}"/>
              </a:ext>
            </a:extLst>
          </p:cNvPr>
          <p:cNvSpPr>
            <a:spLocks noGrp="1"/>
          </p:cNvSpPr>
          <p:nvPr>
            <p:ph type="title"/>
          </p:nvPr>
        </p:nvSpPr>
        <p:spPr bwMode="auto">
          <a:xfrm>
            <a:off x="787400" y="560388"/>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Inside Pages</a:t>
            </a:r>
          </a:p>
        </p:txBody>
      </p:sp>
      <p:sp>
        <p:nvSpPr>
          <p:cNvPr id="6" name="Slide Number Placeholder 5">
            <a:extLst>
              <a:ext uri="{FF2B5EF4-FFF2-40B4-BE49-F238E27FC236}">
                <a16:creationId xmlns:a16="http://schemas.microsoft.com/office/drawing/2014/main" id="{CA0F15C9-647B-43B3-B406-784BB645DB95}"/>
              </a:ext>
            </a:extLst>
          </p:cNvPr>
          <p:cNvSpPr>
            <a:spLocks noGrp="1"/>
          </p:cNvSpPr>
          <p:nvPr>
            <p:ph type="sldNum" sz="quarter" idx="4"/>
          </p:nvPr>
        </p:nvSpPr>
        <p:spPr>
          <a:xfrm>
            <a:off x="438150" y="6300788"/>
            <a:ext cx="244475" cy="366712"/>
          </a:xfrm>
          <a:prstGeom prst="rect">
            <a:avLst/>
          </a:prstGeom>
        </p:spPr>
        <p:txBody>
          <a:bodyPr vert="horz" wrap="square" lIns="0" tIns="0" rIns="0" bIns="0" numCol="1" anchor="ctr" anchorCtr="0" compatLnSpc="1">
            <a:prstTxWarp prst="textNoShape">
              <a:avLst/>
            </a:prstTxWarp>
          </a:bodyPr>
          <a:lstStyle>
            <a:lvl1pPr eaLnBrk="1" hangingPunct="1">
              <a:defRPr sz="800" b="1">
                <a:solidFill>
                  <a:srgbClr val="000000"/>
                </a:solidFill>
                <a:latin typeface="Arial Bold" panose="020B0704020202020204" pitchFamily="34" charset="0"/>
                <a:ea typeface="MS PGothic" panose="020B0600070205080204" pitchFamily="34" charset="-128"/>
                <a:cs typeface="Arial Bold" panose="020B0704020202020204" pitchFamily="34" charset="0"/>
              </a:defRPr>
            </a:lvl1pPr>
          </a:lstStyle>
          <a:p>
            <a:pPr>
              <a:defRPr/>
            </a:pPr>
            <a:fld id="{C086FF56-6893-473E-AFD8-516950D1D4C6}" type="slidenum">
              <a:rPr lang="en-US" altLang="ja-JP"/>
              <a:pPr>
                <a:defRPr/>
              </a:pPr>
              <a:t>‹#›</a:t>
            </a:fld>
            <a:endParaRPr lang="en-US" altLang="en-US" dirty="0"/>
          </a:p>
        </p:txBody>
      </p:sp>
      <p:sp>
        <p:nvSpPr>
          <p:cNvPr id="2052" name="Text Placeholder 8">
            <a:extLst>
              <a:ext uri="{FF2B5EF4-FFF2-40B4-BE49-F238E27FC236}">
                <a16:creationId xmlns:a16="http://schemas.microsoft.com/office/drawing/2014/main" id="{1830D6E7-5E91-4F3A-887A-B172EC8E0163}"/>
              </a:ext>
            </a:extLst>
          </p:cNvPr>
          <p:cNvSpPr>
            <a:spLocks noGrp="1"/>
          </p:cNvSpPr>
          <p:nvPr>
            <p:ph type="body" idx="1"/>
          </p:nvPr>
        </p:nvSpPr>
        <p:spPr bwMode="auto">
          <a:xfrm>
            <a:off x="787400" y="1855788"/>
            <a:ext cx="3556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Equi is si quia quis esero corrupt iorumqui berum ipsanda quam esedianis et vollorem est fugias con eturessin cullaccum veles utem restibus aligendelis.</a:t>
            </a:r>
          </a:p>
          <a:p>
            <a:pPr lvl="1"/>
            <a:r>
              <a:rPr lang="en-US" altLang="en-US"/>
              <a:t>Second level</a:t>
            </a:r>
          </a:p>
          <a:p>
            <a:pPr lvl="1"/>
            <a:r>
              <a:rPr lang="en-US" altLang="en-US"/>
              <a:t>Lorum ipsum dolor</a:t>
            </a:r>
          </a:p>
          <a:p>
            <a:pPr lvl="1"/>
            <a:r>
              <a:rPr lang="en-US" altLang="en-US"/>
              <a:t>Vollorem est fugias</a:t>
            </a:r>
          </a:p>
          <a:p>
            <a:pPr lvl="2"/>
            <a:r>
              <a:rPr lang="en-US" altLang="en-US"/>
              <a:t>Third level</a:t>
            </a:r>
          </a:p>
          <a:p>
            <a:pPr lvl="2"/>
            <a:r>
              <a:rPr lang="en-US" altLang="en-US"/>
              <a:t>Next line in third level</a:t>
            </a:r>
          </a:p>
          <a:p>
            <a:pPr lvl="3"/>
            <a:r>
              <a:rPr lang="en-US" altLang="en-US"/>
              <a:t>Fourth Level</a:t>
            </a:r>
          </a:p>
          <a:p>
            <a:pPr lvl="4"/>
            <a:r>
              <a:rPr lang="en-US" altLang="en-US"/>
              <a:t>Fifth Level</a:t>
            </a:r>
          </a:p>
          <a:p>
            <a:pPr lvl="3"/>
            <a:endParaRPr lang="en-US" altLang="en-US"/>
          </a:p>
          <a:p>
            <a:pPr lvl="2"/>
            <a:endParaRPr lang="en-US" altLang="en-US"/>
          </a:p>
        </p:txBody>
      </p:sp>
      <p:sp>
        <p:nvSpPr>
          <p:cNvPr id="22" name="Footer Placeholder 21">
            <a:extLst>
              <a:ext uri="{FF2B5EF4-FFF2-40B4-BE49-F238E27FC236}">
                <a16:creationId xmlns:a16="http://schemas.microsoft.com/office/drawing/2014/main" id="{D9BA836E-1BD9-4FC9-A5E1-A05E24C41F31}"/>
              </a:ext>
            </a:extLst>
          </p:cNvPr>
          <p:cNvSpPr>
            <a:spLocks noGrp="1"/>
          </p:cNvSpPr>
          <p:nvPr>
            <p:ph type="ftr" sz="quarter" idx="3"/>
          </p:nvPr>
        </p:nvSpPr>
        <p:spPr>
          <a:xfrm>
            <a:off x="787400" y="6032500"/>
            <a:ext cx="2895600" cy="366713"/>
          </a:xfrm>
          <a:prstGeom prst="rect">
            <a:avLst/>
          </a:prstGeom>
        </p:spPr>
        <p:txBody>
          <a:bodyPr vert="horz" wrap="square" lIns="0" tIns="0" rIns="0" bIns="0" numCol="1" anchor="ctr" anchorCtr="0" compatLnSpc="1">
            <a:prstTxWarp prst="textNoShape">
              <a:avLst/>
            </a:prstTxWarp>
          </a:bodyPr>
          <a:lstStyle>
            <a:lvl1pPr eaLnBrk="1" hangingPunct="1">
              <a:defRPr sz="500">
                <a:solidFill>
                  <a:srgbClr val="4D4D4D"/>
                </a:solidFill>
              </a:defRPr>
            </a:lvl1pPr>
          </a:lstStyle>
          <a:p>
            <a:pPr>
              <a:defRPr/>
            </a:pPr>
            <a:r>
              <a:rPr lang="en-US" altLang="en-US"/>
              <a:t>*This will be the style for footnotes.</a:t>
            </a:r>
          </a:p>
        </p:txBody>
      </p:sp>
      <p:cxnSp>
        <p:nvCxnSpPr>
          <p:cNvPr id="11" name="Straight Connector 10">
            <a:extLst>
              <a:ext uri="{FF2B5EF4-FFF2-40B4-BE49-F238E27FC236}">
                <a16:creationId xmlns:a16="http://schemas.microsoft.com/office/drawing/2014/main" id="{B2B9CF86-8DB2-410A-AE4F-250C1C6CA0D4}"/>
              </a:ext>
            </a:extLst>
          </p:cNvPr>
          <p:cNvCxnSpPr/>
          <p:nvPr/>
        </p:nvCxnSpPr>
        <p:spPr>
          <a:xfrm>
            <a:off x="434975" y="569913"/>
            <a:ext cx="0" cy="8143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055" name="Picture 8" descr="Corner_Sash.png">
            <a:extLst>
              <a:ext uri="{FF2B5EF4-FFF2-40B4-BE49-F238E27FC236}">
                <a16:creationId xmlns:a16="http://schemas.microsoft.com/office/drawing/2014/main" id="{46D646CD-295B-478C-9BC1-E2B607845F2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266" r:id="rId1"/>
    <p:sldLayoutId id="2147491267" r:id="rId2"/>
    <p:sldLayoutId id="2147491268" r:id="rId3"/>
    <p:sldLayoutId id="2147491269" r:id="rId4"/>
    <p:sldLayoutId id="2147491270" r:id="rId5"/>
    <p:sldLayoutId id="2147491271" r:id="rId6"/>
    <p:sldLayoutId id="2147491272" r:id="rId7"/>
    <p:sldLayoutId id="2147491273" r:id="rId8"/>
    <p:sldLayoutId id="2147491274" r:id="rId9"/>
    <p:sldLayoutId id="2147491275" r:id="rId10"/>
  </p:sldLayoutIdLst>
  <p:hf hdr="0" ftr="0" dt="0"/>
  <p:txStyles>
    <p:titleStyle>
      <a:lvl1pPr algn="l" defTabSz="455613" rtl="0" eaLnBrk="0" fontAlgn="base" hangingPunct="0">
        <a:spcBef>
          <a:spcPct val="0"/>
        </a:spcBef>
        <a:spcAft>
          <a:spcPct val="0"/>
        </a:spcAft>
        <a:defRPr sz="2300" b="1" kern="1200">
          <a:solidFill>
            <a:schemeClr val="tx2"/>
          </a:solidFill>
          <a:latin typeface="Arial Bold"/>
          <a:ea typeface="ヒラギノ角ゴ Pro W3" pitchFamily="124" charset="-128"/>
          <a:cs typeface="Arial Bold"/>
        </a:defRPr>
      </a:lvl1pPr>
      <a:lvl2pPr algn="l" defTabSz="455613" rtl="0" eaLnBrk="0" fontAlgn="base" hangingPunct="0">
        <a:spcBef>
          <a:spcPct val="0"/>
        </a:spcBef>
        <a:spcAft>
          <a:spcPct val="0"/>
        </a:spcAft>
        <a:defRPr sz="2300" b="1">
          <a:solidFill>
            <a:schemeClr val="tx2"/>
          </a:solidFill>
          <a:latin typeface="Arial Bold" pitchFamily="124" charset="0"/>
          <a:ea typeface="ヒラギノ角ゴ Pro W3" pitchFamily="124" charset="-128"/>
          <a:cs typeface="Arial Bold" pitchFamily="124" charset="0"/>
        </a:defRPr>
      </a:lvl2pPr>
      <a:lvl3pPr algn="l" defTabSz="455613" rtl="0" eaLnBrk="0" fontAlgn="base" hangingPunct="0">
        <a:spcBef>
          <a:spcPct val="0"/>
        </a:spcBef>
        <a:spcAft>
          <a:spcPct val="0"/>
        </a:spcAft>
        <a:defRPr sz="2300" b="1">
          <a:solidFill>
            <a:schemeClr val="tx2"/>
          </a:solidFill>
          <a:latin typeface="Arial Bold" pitchFamily="124" charset="0"/>
          <a:ea typeface="ヒラギノ角ゴ Pro W3" pitchFamily="124" charset="-128"/>
          <a:cs typeface="Arial Bold" pitchFamily="124" charset="0"/>
        </a:defRPr>
      </a:lvl3pPr>
      <a:lvl4pPr algn="l" defTabSz="455613" rtl="0" eaLnBrk="0" fontAlgn="base" hangingPunct="0">
        <a:spcBef>
          <a:spcPct val="0"/>
        </a:spcBef>
        <a:spcAft>
          <a:spcPct val="0"/>
        </a:spcAft>
        <a:defRPr sz="2300" b="1">
          <a:solidFill>
            <a:schemeClr val="tx2"/>
          </a:solidFill>
          <a:latin typeface="Arial Bold" pitchFamily="124" charset="0"/>
          <a:ea typeface="ヒラギノ角ゴ Pro W3" pitchFamily="124" charset="-128"/>
          <a:cs typeface="Arial Bold" pitchFamily="124" charset="0"/>
        </a:defRPr>
      </a:lvl4pPr>
      <a:lvl5pPr algn="l" defTabSz="455613" rtl="0" eaLnBrk="0" fontAlgn="base" hangingPunct="0">
        <a:spcBef>
          <a:spcPct val="0"/>
        </a:spcBef>
        <a:spcAft>
          <a:spcPct val="0"/>
        </a:spcAft>
        <a:defRPr sz="2300" b="1">
          <a:solidFill>
            <a:schemeClr val="tx2"/>
          </a:solidFill>
          <a:latin typeface="Arial Bold" pitchFamily="124" charset="0"/>
          <a:ea typeface="ヒラギノ角ゴ Pro W3" pitchFamily="124" charset="-128"/>
          <a:cs typeface="Arial Bold" pitchFamily="124" charset="0"/>
        </a:defRPr>
      </a:lvl5pPr>
      <a:lvl6pPr marL="457189" algn="l" defTabSz="457189"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378" algn="l" defTabSz="457189"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566" algn="l" defTabSz="457189"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754" algn="l" defTabSz="457189" rtl="0" fontAlgn="base">
        <a:spcBef>
          <a:spcPct val="0"/>
        </a:spcBef>
        <a:spcAft>
          <a:spcPct val="0"/>
        </a:spcAft>
        <a:defRPr sz="2300" b="1">
          <a:solidFill>
            <a:schemeClr val="tx1"/>
          </a:solidFill>
          <a:latin typeface="Arial Bold" pitchFamily="124" charset="0"/>
          <a:ea typeface="ヒラギノ角ゴ Pro W3" pitchFamily="124" charset="-128"/>
        </a:defRPr>
      </a:lvl9pPr>
    </p:titleStyle>
    <p:bodyStyle>
      <a:lvl1pPr marL="341313" indent="-341313" algn="l" defTabSz="455613" rtl="0" eaLnBrk="0" fontAlgn="base" hangingPunct="0">
        <a:lnSpc>
          <a:spcPts val="1500"/>
        </a:lnSpc>
        <a:spcBef>
          <a:spcPct val="0"/>
        </a:spcBef>
        <a:spcAft>
          <a:spcPct val="0"/>
        </a:spcAft>
        <a:defRPr lang="en-US" sz="1400" kern="1200">
          <a:solidFill>
            <a:srgbClr val="4B4B4B"/>
          </a:solidFill>
          <a:latin typeface="Arial"/>
          <a:ea typeface="ヒラギノ角ゴ Pro W3" pitchFamily="124" charset="-128"/>
          <a:cs typeface="Arial"/>
        </a:defRPr>
      </a:lvl1pPr>
      <a:lvl2pPr marL="114300" indent="-107950" algn="l" defTabSz="455613" rtl="0" eaLnBrk="0" fontAlgn="base" hangingPunct="0">
        <a:lnSpc>
          <a:spcPts val="1800"/>
        </a:lnSpc>
        <a:spcBef>
          <a:spcPct val="0"/>
        </a:spcBef>
        <a:spcAft>
          <a:spcPct val="0"/>
        </a:spcAft>
        <a:buFont typeface="Arial" panose="020B0604020202020204" pitchFamily="34" charset="0"/>
        <a:buChar char="•"/>
        <a:defRPr sz="1300" kern="1200">
          <a:solidFill>
            <a:srgbClr val="4B4B4B"/>
          </a:solidFill>
          <a:latin typeface="Arial"/>
          <a:ea typeface="ヒラギノ角ゴ Pro W3" pitchFamily="124" charset="-128"/>
          <a:cs typeface="Arial"/>
        </a:defRPr>
      </a:lvl2pPr>
      <a:lvl3pPr marL="230188" indent="-112713" algn="l" defTabSz="455613" rtl="0" eaLnBrk="0" fontAlgn="base" hangingPunct="0">
        <a:lnSpc>
          <a:spcPts val="1350"/>
        </a:lnSpc>
        <a:spcBef>
          <a:spcPts val="600"/>
        </a:spcBef>
        <a:spcAft>
          <a:spcPct val="0"/>
        </a:spcAft>
        <a:buFont typeface="Arial" panose="020B0604020202020204" pitchFamily="34" charset="0"/>
        <a:buChar char="›"/>
        <a:defRPr sz="1200" kern="1200">
          <a:solidFill>
            <a:srgbClr val="4B4B4B"/>
          </a:solidFill>
          <a:latin typeface="Arial"/>
          <a:ea typeface="ヒラギノ角ゴ Pro W3" pitchFamily="124" charset="-128"/>
          <a:cs typeface="Arial"/>
        </a:defRPr>
      </a:lvl3pPr>
      <a:lvl4pPr marL="341313" indent="-98425" algn="l" defTabSz="455613" rtl="0" eaLnBrk="0" fontAlgn="base" hangingPunct="0">
        <a:lnSpc>
          <a:spcPts val="1350"/>
        </a:lnSpc>
        <a:spcBef>
          <a:spcPts val="600"/>
        </a:spcBef>
        <a:spcAft>
          <a:spcPct val="0"/>
        </a:spcAft>
        <a:buFont typeface="Arial" panose="020B0604020202020204" pitchFamily="34" charset="0"/>
        <a:buChar char="›"/>
        <a:defRPr sz="1200" kern="1200">
          <a:solidFill>
            <a:srgbClr val="4B4B4B"/>
          </a:solidFill>
          <a:latin typeface="Arial"/>
          <a:ea typeface="ヒラギノ角ゴ Pro W3" pitchFamily="124" charset="-128"/>
          <a:cs typeface="Arial"/>
        </a:defRPr>
      </a:lvl4pPr>
      <a:lvl5pPr marL="341313" indent="-98425" algn="l" defTabSz="455613" rtl="0" eaLnBrk="0" fontAlgn="base" hangingPunct="0">
        <a:spcBef>
          <a:spcPts val="600"/>
        </a:spcBef>
        <a:spcAft>
          <a:spcPct val="0"/>
        </a:spcAft>
        <a:buFont typeface="Arial" panose="020B0604020202020204" pitchFamily="34" charset="0"/>
        <a:buChar char="›"/>
        <a:defRPr sz="1200" kern="1200">
          <a:solidFill>
            <a:srgbClr val="4B4B4B"/>
          </a:solidFill>
          <a:latin typeface="Arial"/>
          <a:ea typeface="ヒラギノ角ゴ Pro W3" pitchFamily="124" charset="-128"/>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2B3797F-5871-46BA-B182-0A46650B99B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A30F1AAA-918A-4B12-B5EF-64CC45C4935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91276" r:id="rId1"/>
    <p:sldLayoutId id="2147491277" r:id="rId2"/>
    <p:sldLayoutId id="2147491243" r:id="rId3"/>
    <p:sldLayoutId id="2147491244" r:id="rId4"/>
    <p:sldLayoutId id="2147491245" r:id="rId5"/>
    <p:sldLayoutId id="2147491278" r:id="rId6"/>
    <p:sldLayoutId id="2147491246" r:id="rId7"/>
    <p:sldLayoutId id="2147491279" r:id="rId8"/>
    <p:sldLayoutId id="2147491280" r:id="rId9"/>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2pPr>
      <a:lvl3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3pPr>
      <a:lvl4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4pPr>
      <a:lvl5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5pPr>
      <a:lvl6pPr marL="457189" algn="l" defTabSz="685783" rtl="0" fontAlgn="base">
        <a:lnSpc>
          <a:spcPct val="90000"/>
        </a:lnSpc>
        <a:spcBef>
          <a:spcPct val="0"/>
        </a:spcBef>
        <a:spcAft>
          <a:spcPct val="0"/>
        </a:spcAft>
        <a:defRPr sz="3300">
          <a:solidFill>
            <a:schemeClr val="tx1"/>
          </a:solidFill>
          <a:latin typeface="Open Sans" panose="020B0606030504020204" pitchFamily="34" charset="0"/>
        </a:defRPr>
      </a:lvl6pPr>
      <a:lvl7pPr marL="914378" algn="l" defTabSz="685783" rtl="0" fontAlgn="base">
        <a:lnSpc>
          <a:spcPct val="90000"/>
        </a:lnSpc>
        <a:spcBef>
          <a:spcPct val="0"/>
        </a:spcBef>
        <a:spcAft>
          <a:spcPct val="0"/>
        </a:spcAft>
        <a:defRPr sz="3300">
          <a:solidFill>
            <a:schemeClr val="tx1"/>
          </a:solidFill>
          <a:latin typeface="Open Sans" panose="020B0606030504020204" pitchFamily="34" charset="0"/>
        </a:defRPr>
      </a:lvl7pPr>
      <a:lvl8pPr marL="1371566" algn="l" defTabSz="685783" rtl="0" fontAlgn="base">
        <a:lnSpc>
          <a:spcPct val="90000"/>
        </a:lnSpc>
        <a:spcBef>
          <a:spcPct val="0"/>
        </a:spcBef>
        <a:spcAft>
          <a:spcPct val="0"/>
        </a:spcAft>
        <a:defRPr sz="3300">
          <a:solidFill>
            <a:schemeClr val="tx1"/>
          </a:solidFill>
          <a:latin typeface="Open Sans" panose="020B0606030504020204" pitchFamily="34" charset="0"/>
        </a:defRPr>
      </a:lvl8pPr>
      <a:lvl9pPr marL="1828754" algn="l" defTabSz="685783" rtl="0" fontAlgn="base">
        <a:lnSpc>
          <a:spcPct val="90000"/>
        </a:lnSpc>
        <a:spcBef>
          <a:spcPct val="0"/>
        </a:spcBef>
        <a:spcAft>
          <a:spcPct val="0"/>
        </a:spcAft>
        <a:defRPr sz="3300">
          <a:solidFill>
            <a:schemeClr val="tx1"/>
          </a:solidFill>
          <a:latin typeface="Open Sans" panose="020B060603050402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C7797E4-7572-4736-9AC3-993A22F25A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6C113C42-8E5B-4BB9-91D1-3A11F64835D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91281" r:id="rId1"/>
    <p:sldLayoutId id="2147491282" r:id="rId2"/>
    <p:sldLayoutId id="2147491283" r:id="rId3"/>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2pPr>
      <a:lvl3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3pPr>
      <a:lvl4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4pPr>
      <a:lvl5pPr algn="l" defTabSz="684213" rtl="0" eaLnBrk="0" fontAlgn="base" hangingPunct="0">
        <a:lnSpc>
          <a:spcPct val="90000"/>
        </a:lnSpc>
        <a:spcBef>
          <a:spcPct val="0"/>
        </a:spcBef>
        <a:spcAft>
          <a:spcPct val="0"/>
        </a:spcAft>
        <a:defRPr sz="3300">
          <a:solidFill>
            <a:schemeClr val="tx1"/>
          </a:solidFill>
          <a:latin typeface="Open Sans" panose="020B0606030504020204" pitchFamily="34" charset="0"/>
        </a:defRPr>
      </a:lvl5pPr>
      <a:lvl6pPr marL="457189" algn="l" defTabSz="685783" rtl="0" fontAlgn="base">
        <a:lnSpc>
          <a:spcPct val="90000"/>
        </a:lnSpc>
        <a:spcBef>
          <a:spcPct val="0"/>
        </a:spcBef>
        <a:spcAft>
          <a:spcPct val="0"/>
        </a:spcAft>
        <a:defRPr sz="3300">
          <a:solidFill>
            <a:schemeClr val="tx1"/>
          </a:solidFill>
          <a:latin typeface="Open Sans" panose="020B0606030504020204" pitchFamily="34" charset="0"/>
        </a:defRPr>
      </a:lvl6pPr>
      <a:lvl7pPr marL="914378" algn="l" defTabSz="685783" rtl="0" fontAlgn="base">
        <a:lnSpc>
          <a:spcPct val="90000"/>
        </a:lnSpc>
        <a:spcBef>
          <a:spcPct val="0"/>
        </a:spcBef>
        <a:spcAft>
          <a:spcPct val="0"/>
        </a:spcAft>
        <a:defRPr sz="3300">
          <a:solidFill>
            <a:schemeClr val="tx1"/>
          </a:solidFill>
          <a:latin typeface="Open Sans" panose="020B0606030504020204" pitchFamily="34" charset="0"/>
        </a:defRPr>
      </a:lvl7pPr>
      <a:lvl8pPr marL="1371566" algn="l" defTabSz="685783" rtl="0" fontAlgn="base">
        <a:lnSpc>
          <a:spcPct val="90000"/>
        </a:lnSpc>
        <a:spcBef>
          <a:spcPct val="0"/>
        </a:spcBef>
        <a:spcAft>
          <a:spcPct val="0"/>
        </a:spcAft>
        <a:defRPr sz="3300">
          <a:solidFill>
            <a:schemeClr val="tx1"/>
          </a:solidFill>
          <a:latin typeface="Open Sans" panose="020B0606030504020204" pitchFamily="34" charset="0"/>
        </a:defRPr>
      </a:lvl8pPr>
      <a:lvl9pPr marL="1828754" algn="l" defTabSz="685783" rtl="0" fontAlgn="base">
        <a:lnSpc>
          <a:spcPct val="90000"/>
        </a:lnSpc>
        <a:spcBef>
          <a:spcPct val="0"/>
        </a:spcBef>
        <a:spcAft>
          <a:spcPct val="0"/>
        </a:spcAft>
        <a:defRPr sz="3300">
          <a:solidFill>
            <a:schemeClr val="tx1"/>
          </a:solidFill>
          <a:latin typeface="Open Sans" panose="020B060603050402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5BE0124-D5EA-4A49-BE0A-7C08D667B165}"/>
              </a:ext>
            </a:extLst>
          </p:cNvPr>
          <p:cNvSpPr>
            <a:spLocks noGrp="1" noChangeArrowheads="1"/>
          </p:cNvSpPr>
          <p:nvPr>
            <p:ph type="title"/>
          </p:nvPr>
        </p:nvSpPr>
        <p:spPr bwMode="auto">
          <a:xfrm>
            <a:off x="787400" y="560388"/>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Inside Pages</a:t>
            </a:r>
          </a:p>
        </p:txBody>
      </p:sp>
      <p:sp>
        <p:nvSpPr>
          <p:cNvPr id="6" name="Slide Number Placeholder 5">
            <a:extLst>
              <a:ext uri="{FF2B5EF4-FFF2-40B4-BE49-F238E27FC236}">
                <a16:creationId xmlns:a16="http://schemas.microsoft.com/office/drawing/2014/main" id="{D339B720-2C42-4968-BDE6-4B68131DE733}"/>
              </a:ext>
            </a:extLst>
          </p:cNvPr>
          <p:cNvSpPr>
            <a:spLocks noGrp="1"/>
          </p:cNvSpPr>
          <p:nvPr>
            <p:ph type="sldNum" sz="quarter" idx="4"/>
          </p:nvPr>
        </p:nvSpPr>
        <p:spPr>
          <a:xfrm>
            <a:off x="438150" y="6300788"/>
            <a:ext cx="244475" cy="366712"/>
          </a:xfrm>
          <a:prstGeom prst="rect">
            <a:avLst/>
          </a:prstGeom>
        </p:spPr>
        <p:txBody>
          <a:bodyPr vert="horz" wrap="square" lIns="0" tIns="0" rIns="0" bIns="0" numCol="1" anchor="ctr" anchorCtr="0" compatLnSpc="1">
            <a:prstTxWarp prst="textNoShape">
              <a:avLst/>
            </a:prstTxWarp>
          </a:bodyPr>
          <a:lstStyle>
            <a:lvl1pPr eaLnBrk="1" hangingPunct="1">
              <a:defRPr sz="640" b="1">
                <a:solidFill>
                  <a:srgbClr val="000000"/>
                </a:solidFill>
                <a:latin typeface="Arial Bold" panose="020B0704020202020204" pitchFamily="34" charset="0"/>
                <a:ea typeface="MS PGothic" panose="020B0600070205080204" pitchFamily="34" charset="-128"/>
                <a:cs typeface="Arial Bold" panose="020B0704020202020204" pitchFamily="34" charset="0"/>
              </a:defRPr>
            </a:lvl1pPr>
          </a:lstStyle>
          <a:p>
            <a:pPr>
              <a:defRPr/>
            </a:pPr>
            <a:fld id="{1F76C909-9935-4DEB-921E-E5863D0D8B25}" type="slidenum">
              <a:rPr lang="en-US" altLang="ja-JP"/>
              <a:pPr>
                <a:defRPr/>
              </a:pPr>
              <a:t>‹#›</a:t>
            </a:fld>
            <a:endParaRPr lang="en-US" altLang="en-US" dirty="0"/>
          </a:p>
        </p:txBody>
      </p:sp>
      <p:sp>
        <p:nvSpPr>
          <p:cNvPr id="5124" name="Text Placeholder 8">
            <a:extLst>
              <a:ext uri="{FF2B5EF4-FFF2-40B4-BE49-F238E27FC236}">
                <a16:creationId xmlns:a16="http://schemas.microsoft.com/office/drawing/2014/main" id="{248701B3-2063-4DCD-88E4-27297D39CD26}"/>
              </a:ext>
            </a:extLst>
          </p:cNvPr>
          <p:cNvSpPr>
            <a:spLocks noGrp="1" noChangeArrowheads="1"/>
          </p:cNvSpPr>
          <p:nvPr>
            <p:ph type="body" idx="1"/>
          </p:nvPr>
        </p:nvSpPr>
        <p:spPr bwMode="auto">
          <a:xfrm>
            <a:off x="787400" y="1855788"/>
            <a:ext cx="3556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Equi is si quia quis esero corrupt iorumqui berum ipsanda quam esedianis et vollorem est fugias con eturessin cullaccum veles utem restibus aligendelis.</a:t>
            </a:r>
          </a:p>
          <a:p>
            <a:pPr lvl="1"/>
            <a:r>
              <a:rPr lang="en-US" altLang="en-US"/>
              <a:t>Second level</a:t>
            </a:r>
          </a:p>
          <a:p>
            <a:pPr lvl="1"/>
            <a:r>
              <a:rPr lang="en-US" altLang="en-US"/>
              <a:t>Lorum ipsum dolor</a:t>
            </a:r>
          </a:p>
          <a:p>
            <a:pPr lvl="1"/>
            <a:r>
              <a:rPr lang="en-US" altLang="en-US"/>
              <a:t>Vollorem est fugias</a:t>
            </a:r>
          </a:p>
          <a:p>
            <a:pPr lvl="2"/>
            <a:r>
              <a:rPr lang="en-US" altLang="en-US"/>
              <a:t>Third level</a:t>
            </a:r>
          </a:p>
          <a:p>
            <a:pPr lvl="2"/>
            <a:r>
              <a:rPr lang="en-US" altLang="en-US"/>
              <a:t>Next line in third level</a:t>
            </a:r>
          </a:p>
          <a:p>
            <a:pPr lvl="3"/>
            <a:r>
              <a:rPr lang="en-US" altLang="en-US"/>
              <a:t>Fourth Level</a:t>
            </a:r>
          </a:p>
          <a:p>
            <a:pPr lvl="4"/>
            <a:r>
              <a:rPr lang="en-US" altLang="en-US"/>
              <a:t>Fifth Level</a:t>
            </a:r>
          </a:p>
          <a:p>
            <a:pPr lvl="3"/>
            <a:endParaRPr lang="en-US" altLang="en-US"/>
          </a:p>
          <a:p>
            <a:pPr lvl="2"/>
            <a:endParaRPr lang="en-US" altLang="en-US"/>
          </a:p>
        </p:txBody>
      </p:sp>
      <p:sp>
        <p:nvSpPr>
          <p:cNvPr id="22" name="Footer Placeholder 21">
            <a:extLst>
              <a:ext uri="{FF2B5EF4-FFF2-40B4-BE49-F238E27FC236}">
                <a16:creationId xmlns:a16="http://schemas.microsoft.com/office/drawing/2014/main" id="{0303A3D0-8A4C-4382-8CD0-8F03E75141B8}"/>
              </a:ext>
            </a:extLst>
          </p:cNvPr>
          <p:cNvSpPr>
            <a:spLocks noGrp="1"/>
          </p:cNvSpPr>
          <p:nvPr>
            <p:ph type="ftr" sz="quarter" idx="3"/>
          </p:nvPr>
        </p:nvSpPr>
        <p:spPr>
          <a:xfrm>
            <a:off x="787400" y="6032500"/>
            <a:ext cx="2895600" cy="366713"/>
          </a:xfrm>
          <a:prstGeom prst="rect">
            <a:avLst/>
          </a:prstGeom>
        </p:spPr>
        <p:txBody>
          <a:bodyPr vert="horz" wrap="square" lIns="0" tIns="0" rIns="0" bIns="0" numCol="1" anchor="ctr" anchorCtr="0" compatLnSpc="1">
            <a:prstTxWarp prst="textNoShape">
              <a:avLst/>
            </a:prstTxWarp>
          </a:bodyPr>
          <a:lstStyle>
            <a:lvl1pPr eaLnBrk="1" hangingPunct="1">
              <a:defRPr sz="400">
                <a:solidFill>
                  <a:srgbClr val="4D4D4D"/>
                </a:solidFill>
              </a:defRPr>
            </a:lvl1pPr>
          </a:lstStyle>
          <a:p>
            <a:pPr>
              <a:defRPr/>
            </a:pPr>
            <a:r>
              <a:rPr lang="en-US" altLang="en-US"/>
              <a:t>*This will be the style for footnotes.</a:t>
            </a:r>
          </a:p>
        </p:txBody>
      </p:sp>
      <p:cxnSp>
        <p:nvCxnSpPr>
          <p:cNvPr id="11" name="Straight Connector 10">
            <a:extLst>
              <a:ext uri="{FF2B5EF4-FFF2-40B4-BE49-F238E27FC236}">
                <a16:creationId xmlns:a16="http://schemas.microsoft.com/office/drawing/2014/main" id="{0D4966A0-DF21-4E6A-A374-635761D4A332}"/>
              </a:ext>
            </a:extLst>
          </p:cNvPr>
          <p:cNvCxnSpPr/>
          <p:nvPr/>
        </p:nvCxnSpPr>
        <p:spPr>
          <a:xfrm>
            <a:off x="434975" y="569913"/>
            <a:ext cx="0" cy="8143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127" name="Picture 8" descr="Corner_Sash.png">
            <a:extLst>
              <a:ext uri="{FF2B5EF4-FFF2-40B4-BE49-F238E27FC236}">
                <a16:creationId xmlns:a16="http://schemas.microsoft.com/office/drawing/2014/main" id="{86B5FB7E-A744-4319-8B25-BF74C4EA373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284" r:id="rId1"/>
    <p:sldLayoutId id="2147491285" r:id="rId2"/>
    <p:sldLayoutId id="2147491286" r:id="rId3"/>
    <p:sldLayoutId id="2147491287" r:id="rId4"/>
    <p:sldLayoutId id="2147491288" r:id="rId5"/>
    <p:sldLayoutId id="2147491289" r:id="rId6"/>
    <p:sldLayoutId id="2147491290" r:id="rId7"/>
    <p:sldLayoutId id="2147491291" r:id="rId8"/>
    <p:sldLayoutId id="2147491292" r:id="rId9"/>
  </p:sldLayoutIdLst>
  <p:hf hdr="0" ftr="0" dt="0"/>
  <p:txStyles>
    <p:titleStyle>
      <a:lvl1pPr algn="l" defTabSz="365125" rtl="0" eaLnBrk="0" fontAlgn="base" hangingPunct="0">
        <a:spcBef>
          <a:spcPct val="0"/>
        </a:spcBef>
        <a:spcAft>
          <a:spcPct val="0"/>
        </a:spcAft>
        <a:defRPr b="1" kern="1200">
          <a:solidFill>
            <a:schemeClr val="tx2"/>
          </a:solidFill>
          <a:latin typeface="Arial Bold"/>
          <a:ea typeface="ヒラギノ角ゴ Pro W3" pitchFamily="124" charset="-128"/>
          <a:cs typeface="Arial Bold"/>
        </a:defRPr>
      </a:lvl1pPr>
      <a:lvl2pPr algn="l" defTabSz="365125" rtl="0" eaLnBrk="0" fontAlgn="base" hangingPunct="0">
        <a:spcBef>
          <a:spcPct val="0"/>
        </a:spcBef>
        <a:spcAft>
          <a:spcPct val="0"/>
        </a:spcAft>
        <a:defRPr b="1">
          <a:solidFill>
            <a:schemeClr val="tx2"/>
          </a:solidFill>
          <a:latin typeface="Arial Bold" pitchFamily="124" charset="0"/>
          <a:ea typeface="ヒラギノ角ゴ Pro W3" pitchFamily="124" charset="-128"/>
          <a:cs typeface="Arial Bold" pitchFamily="124" charset="0"/>
        </a:defRPr>
      </a:lvl2pPr>
      <a:lvl3pPr algn="l" defTabSz="365125" rtl="0" eaLnBrk="0" fontAlgn="base" hangingPunct="0">
        <a:spcBef>
          <a:spcPct val="0"/>
        </a:spcBef>
        <a:spcAft>
          <a:spcPct val="0"/>
        </a:spcAft>
        <a:defRPr b="1">
          <a:solidFill>
            <a:schemeClr val="tx2"/>
          </a:solidFill>
          <a:latin typeface="Arial Bold" pitchFamily="124" charset="0"/>
          <a:ea typeface="ヒラギノ角ゴ Pro W3" pitchFamily="124" charset="-128"/>
          <a:cs typeface="Arial Bold" pitchFamily="124" charset="0"/>
        </a:defRPr>
      </a:lvl3pPr>
      <a:lvl4pPr algn="l" defTabSz="365125" rtl="0" eaLnBrk="0" fontAlgn="base" hangingPunct="0">
        <a:spcBef>
          <a:spcPct val="0"/>
        </a:spcBef>
        <a:spcAft>
          <a:spcPct val="0"/>
        </a:spcAft>
        <a:defRPr b="1">
          <a:solidFill>
            <a:schemeClr val="tx2"/>
          </a:solidFill>
          <a:latin typeface="Arial Bold" pitchFamily="124" charset="0"/>
          <a:ea typeface="ヒラギノ角ゴ Pro W3" pitchFamily="124" charset="-128"/>
          <a:cs typeface="Arial Bold" pitchFamily="124" charset="0"/>
        </a:defRPr>
      </a:lvl4pPr>
      <a:lvl5pPr algn="l" defTabSz="365125" rtl="0" eaLnBrk="0" fontAlgn="base" hangingPunct="0">
        <a:spcBef>
          <a:spcPct val="0"/>
        </a:spcBef>
        <a:spcAft>
          <a:spcPct val="0"/>
        </a:spcAft>
        <a:defRPr b="1">
          <a:solidFill>
            <a:schemeClr val="tx2"/>
          </a:solidFill>
          <a:latin typeface="Arial Bold" pitchFamily="124" charset="0"/>
          <a:ea typeface="ヒラギノ角ゴ Pro W3" pitchFamily="124" charset="-128"/>
          <a:cs typeface="Arial Bold" pitchFamily="124" charset="0"/>
        </a:defRPr>
      </a:lvl5pPr>
      <a:lvl6pPr marL="365759" algn="l" defTabSz="365759" rtl="0" fontAlgn="base">
        <a:spcBef>
          <a:spcPct val="0"/>
        </a:spcBef>
        <a:spcAft>
          <a:spcPct val="0"/>
        </a:spcAft>
        <a:defRPr sz="1840" b="1">
          <a:solidFill>
            <a:schemeClr val="tx1"/>
          </a:solidFill>
          <a:latin typeface="Arial Bold" pitchFamily="124" charset="0"/>
          <a:ea typeface="ヒラギノ角ゴ Pro W3" pitchFamily="124" charset="-128"/>
        </a:defRPr>
      </a:lvl6pPr>
      <a:lvl7pPr marL="731518" algn="l" defTabSz="365759" rtl="0" fontAlgn="base">
        <a:spcBef>
          <a:spcPct val="0"/>
        </a:spcBef>
        <a:spcAft>
          <a:spcPct val="0"/>
        </a:spcAft>
        <a:defRPr sz="1840" b="1">
          <a:solidFill>
            <a:schemeClr val="tx1"/>
          </a:solidFill>
          <a:latin typeface="Arial Bold" pitchFamily="124" charset="0"/>
          <a:ea typeface="ヒラギノ角ゴ Pro W3" pitchFamily="124" charset="-128"/>
        </a:defRPr>
      </a:lvl7pPr>
      <a:lvl8pPr marL="1097277" algn="l" defTabSz="365759" rtl="0" fontAlgn="base">
        <a:spcBef>
          <a:spcPct val="0"/>
        </a:spcBef>
        <a:spcAft>
          <a:spcPct val="0"/>
        </a:spcAft>
        <a:defRPr sz="1840" b="1">
          <a:solidFill>
            <a:schemeClr val="tx1"/>
          </a:solidFill>
          <a:latin typeface="Arial Bold" pitchFamily="124" charset="0"/>
          <a:ea typeface="ヒラギノ角ゴ Pro W3" pitchFamily="124" charset="-128"/>
        </a:defRPr>
      </a:lvl8pPr>
      <a:lvl9pPr marL="1463035" algn="l" defTabSz="365759" rtl="0" fontAlgn="base">
        <a:spcBef>
          <a:spcPct val="0"/>
        </a:spcBef>
        <a:spcAft>
          <a:spcPct val="0"/>
        </a:spcAft>
        <a:defRPr sz="1840" b="1">
          <a:solidFill>
            <a:schemeClr val="tx1"/>
          </a:solidFill>
          <a:latin typeface="Arial Bold" pitchFamily="124" charset="0"/>
          <a:ea typeface="ヒラギノ角ゴ Pro W3" pitchFamily="124" charset="-128"/>
        </a:defRPr>
      </a:lvl9pPr>
    </p:titleStyle>
    <p:bodyStyle>
      <a:lvl1pPr marL="273050" indent="-273050" algn="l" defTabSz="365125" rtl="0" eaLnBrk="0" fontAlgn="base" hangingPunct="0">
        <a:lnSpc>
          <a:spcPts val="1200"/>
        </a:lnSpc>
        <a:spcBef>
          <a:spcPct val="0"/>
        </a:spcBef>
        <a:spcAft>
          <a:spcPct val="0"/>
        </a:spcAft>
        <a:defRPr lang="en-US" sz="1100" kern="1200">
          <a:solidFill>
            <a:srgbClr val="4B4B4B"/>
          </a:solidFill>
          <a:latin typeface="Arial"/>
          <a:ea typeface="ヒラギノ角ゴ Pro W3" pitchFamily="124" charset="-128"/>
          <a:cs typeface="Arial"/>
        </a:defRPr>
      </a:lvl1pPr>
      <a:lvl2pPr marL="92075" indent="-87313" algn="l" defTabSz="365125" rtl="0" eaLnBrk="0" fontAlgn="base" hangingPunct="0">
        <a:lnSpc>
          <a:spcPts val="1438"/>
        </a:lnSpc>
        <a:spcBef>
          <a:spcPct val="0"/>
        </a:spcBef>
        <a:spcAft>
          <a:spcPct val="0"/>
        </a:spcAft>
        <a:buFont typeface="Arial" panose="020B0604020202020204" pitchFamily="34" charset="0"/>
        <a:buChar char="•"/>
        <a:defRPr sz="1000" kern="1200">
          <a:solidFill>
            <a:srgbClr val="4B4B4B"/>
          </a:solidFill>
          <a:latin typeface="Arial"/>
          <a:ea typeface="ヒラギノ角ゴ Pro W3" pitchFamily="124" charset="-128"/>
          <a:cs typeface="Arial"/>
        </a:defRPr>
      </a:lvl2pPr>
      <a:lvl3pPr marL="184150" indent="-90488" algn="l" defTabSz="365125" rtl="0" eaLnBrk="0" fontAlgn="base" hangingPunct="0">
        <a:lnSpc>
          <a:spcPts val="1075"/>
        </a:lnSpc>
        <a:spcBef>
          <a:spcPts val="475"/>
        </a:spcBef>
        <a:spcAft>
          <a:spcPct val="0"/>
        </a:spcAft>
        <a:buFont typeface="Arial" panose="020B0604020202020204" pitchFamily="34" charset="0"/>
        <a:buChar char="›"/>
        <a:defRPr sz="900" kern="1200">
          <a:solidFill>
            <a:srgbClr val="4B4B4B"/>
          </a:solidFill>
          <a:latin typeface="Arial"/>
          <a:ea typeface="ヒラギノ角ゴ Pro W3" pitchFamily="124" charset="-128"/>
          <a:cs typeface="Arial"/>
        </a:defRPr>
      </a:lvl3pPr>
      <a:lvl4pPr marL="273050" indent="-79375" algn="l" defTabSz="365125" rtl="0" eaLnBrk="0" fontAlgn="base" hangingPunct="0">
        <a:lnSpc>
          <a:spcPts val="1075"/>
        </a:lnSpc>
        <a:spcBef>
          <a:spcPts val="475"/>
        </a:spcBef>
        <a:spcAft>
          <a:spcPct val="0"/>
        </a:spcAft>
        <a:buFont typeface="Arial" panose="020B0604020202020204" pitchFamily="34" charset="0"/>
        <a:buChar char="›"/>
        <a:defRPr sz="900" kern="1200">
          <a:solidFill>
            <a:srgbClr val="4B4B4B"/>
          </a:solidFill>
          <a:latin typeface="Arial"/>
          <a:ea typeface="ヒラギノ角ゴ Pro W3" pitchFamily="124" charset="-128"/>
          <a:cs typeface="Arial"/>
        </a:defRPr>
      </a:lvl4pPr>
      <a:lvl5pPr marL="273050" indent="-79375" algn="l" defTabSz="365125" rtl="0" eaLnBrk="0" fontAlgn="base" hangingPunct="0">
        <a:spcBef>
          <a:spcPts val="475"/>
        </a:spcBef>
        <a:spcAft>
          <a:spcPct val="0"/>
        </a:spcAft>
        <a:buFont typeface="Arial" panose="020B0604020202020204" pitchFamily="34" charset="0"/>
        <a:buChar char="›"/>
        <a:defRPr sz="900" kern="1200">
          <a:solidFill>
            <a:srgbClr val="4B4B4B"/>
          </a:solidFill>
          <a:latin typeface="Arial"/>
          <a:ea typeface="ヒラギノ角ゴ Pro W3" pitchFamily="124" charset="-128"/>
          <a:cs typeface="Arial"/>
        </a:defRPr>
      </a:lvl5pPr>
      <a:lvl6pPr marL="2011673" indent="-182879" algn="l" defTabSz="365759" rtl="0" eaLnBrk="1" latinLnBrk="0" hangingPunct="1">
        <a:spcBef>
          <a:spcPct val="20000"/>
        </a:spcBef>
        <a:buFont typeface="Arial"/>
        <a:buChar char="•"/>
        <a:defRPr sz="1600" kern="1200">
          <a:solidFill>
            <a:schemeClr val="tx1"/>
          </a:solidFill>
          <a:latin typeface="+mn-lt"/>
          <a:ea typeface="+mn-ea"/>
          <a:cs typeface="+mn-cs"/>
        </a:defRPr>
      </a:lvl6pPr>
      <a:lvl7pPr marL="2377433" indent="-182879" algn="l" defTabSz="365759" rtl="0" eaLnBrk="1" latinLnBrk="0" hangingPunct="1">
        <a:spcBef>
          <a:spcPct val="20000"/>
        </a:spcBef>
        <a:buFont typeface="Arial"/>
        <a:buChar char="•"/>
        <a:defRPr sz="1600" kern="1200">
          <a:solidFill>
            <a:schemeClr val="tx1"/>
          </a:solidFill>
          <a:latin typeface="+mn-lt"/>
          <a:ea typeface="+mn-ea"/>
          <a:cs typeface="+mn-cs"/>
        </a:defRPr>
      </a:lvl7pPr>
      <a:lvl8pPr marL="2743192" indent="-182879" algn="l" defTabSz="365759" rtl="0" eaLnBrk="1" latinLnBrk="0" hangingPunct="1">
        <a:spcBef>
          <a:spcPct val="20000"/>
        </a:spcBef>
        <a:buFont typeface="Arial"/>
        <a:buChar char="•"/>
        <a:defRPr sz="1600" kern="1200">
          <a:solidFill>
            <a:schemeClr val="tx1"/>
          </a:solidFill>
          <a:latin typeface="+mn-lt"/>
          <a:ea typeface="+mn-ea"/>
          <a:cs typeface="+mn-cs"/>
        </a:defRPr>
      </a:lvl8pPr>
      <a:lvl9pPr marL="3108950" indent="-182879" algn="l" defTabSz="365759"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5759" rtl="0" eaLnBrk="1" latinLnBrk="0" hangingPunct="1">
        <a:defRPr sz="1440" kern="1200">
          <a:solidFill>
            <a:schemeClr val="tx1"/>
          </a:solidFill>
          <a:latin typeface="+mn-lt"/>
          <a:ea typeface="+mn-ea"/>
          <a:cs typeface="+mn-cs"/>
        </a:defRPr>
      </a:lvl1pPr>
      <a:lvl2pPr marL="365759" algn="l" defTabSz="365759" rtl="0" eaLnBrk="1" latinLnBrk="0" hangingPunct="1">
        <a:defRPr sz="1440" kern="1200">
          <a:solidFill>
            <a:schemeClr val="tx1"/>
          </a:solidFill>
          <a:latin typeface="+mn-lt"/>
          <a:ea typeface="+mn-ea"/>
          <a:cs typeface="+mn-cs"/>
        </a:defRPr>
      </a:lvl2pPr>
      <a:lvl3pPr marL="731518" algn="l" defTabSz="365759" rtl="0" eaLnBrk="1" latinLnBrk="0" hangingPunct="1">
        <a:defRPr sz="1440" kern="1200">
          <a:solidFill>
            <a:schemeClr val="tx1"/>
          </a:solidFill>
          <a:latin typeface="+mn-lt"/>
          <a:ea typeface="+mn-ea"/>
          <a:cs typeface="+mn-cs"/>
        </a:defRPr>
      </a:lvl3pPr>
      <a:lvl4pPr marL="1097277" algn="l" defTabSz="365759" rtl="0" eaLnBrk="1" latinLnBrk="0" hangingPunct="1">
        <a:defRPr sz="1440" kern="1200">
          <a:solidFill>
            <a:schemeClr val="tx1"/>
          </a:solidFill>
          <a:latin typeface="+mn-lt"/>
          <a:ea typeface="+mn-ea"/>
          <a:cs typeface="+mn-cs"/>
        </a:defRPr>
      </a:lvl4pPr>
      <a:lvl5pPr marL="1463035" algn="l" defTabSz="365759" rtl="0" eaLnBrk="1" latinLnBrk="0" hangingPunct="1">
        <a:defRPr sz="1440" kern="1200">
          <a:solidFill>
            <a:schemeClr val="tx1"/>
          </a:solidFill>
          <a:latin typeface="+mn-lt"/>
          <a:ea typeface="+mn-ea"/>
          <a:cs typeface="+mn-cs"/>
        </a:defRPr>
      </a:lvl5pPr>
      <a:lvl6pPr marL="1828794" algn="l" defTabSz="365759" rtl="0" eaLnBrk="1" latinLnBrk="0" hangingPunct="1">
        <a:defRPr sz="1440" kern="1200">
          <a:solidFill>
            <a:schemeClr val="tx1"/>
          </a:solidFill>
          <a:latin typeface="+mn-lt"/>
          <a:ea typeface="+mn-ea"/>
          <a:cs typeface="+mn-cs"/>
        </a:defRPr>
      </a:lvl6pPr>
      <a:lvl7pPr marL="2194553" algn="l" defTabSz="365759" rtl="0" eaLnBrk="1" latinLnBrk="0" hangingPunct="1">
        <a:defRPr sz="1440" kern="1200">
          <a:solidFill>
            <a:schemeClr val="tx1"/>
          </a:solidFill>
          <a:latin typeface="+mn-lt"/>
          <a:ea typeface="+mn-ea"/>
          <a:cs typeface="+mn-cs"/>
        </a:defRPr>
      </a:lvl7pPr>
      <a:lvl8pPr marL="2560312" algn="l" defTabSz="365759" rtl="0" eaLnBrk="1" latinLnBrk="0" hangingPunct="1">
        <a:defRPr sz="1440" kern="1200">
          <a:solidFill>
            <a:schemeClr val="tx1"/>
          </a:solidFill>
          <a:latin typeface="+mn-lt"/>
          <a:ea typeface="+mn-ea"/>
          <a:cs typeface="+mn-cs"/>
        </a:defRPr>
      </a:lvl8pPr>
      <a:lvl9pPr marL="2926071" algn="l" defTabSz="365759" rtl="0" eaLnBrk="1" latinLnBrk="0" hangingPunct="1">
        <a:defRPr sz="14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0EBB09B8-0553-410F-B6C7-7F7AB8F2AD17}"/>
              </a:ext>
            </a:extLst>
          </p:cNvPr>
          <p:cNvSpPr>
            <a:spLocks noGrp="1" noChangeArrowheads="1"/>
          </p:cNvSpPr>
          <p:nvPr>
            <p:ph type="title"/>
          </p:nvPr>
        </p:nvSpPr>
        <p:spPr bwMode="auto">
          <a:xfrm>
            <a:off x="787400" y="560388"/>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Inside Pages</a:t>
            </a:r>
          </a:p>
        </p:txBody>
      </p:sp>
      <p:sp>
        <p:nvSpPr>
          <p:cNvPr id="6" name="Slide Number Placeholder 5">
            <a:extLst>
              <a:ext uri="{FF2B5EF4-FFF2-40B4-BE49-F238E27FC236}">
                <a16:creationId xmlns:a16="http://schemas.microsoft.com/office/drawing/2014/main" id="{BEB6265D-7C45-4575-A9F5-56E903A711BD}"/>
              </a:ext>
            </a:extLst>
          </p:cNvPr>
          <p:cNvSpPr>
            <a:spLocks noGrp="1"/>
          </p:cNvSpPr>
          <p:nvPr>
            <p:ph type="sldNum" sz="quarter" idx="4"/>
          </p:nvPr>
        </p:nvSpPr>
        <p:spPr>
          <a:xfrm>
            <a:off x="438150" y="6300788"/>
            <a:ext cx="244475" cy="366712"/>
          </a:xfrm>
          <a:prstGeom prst="rect">
            <a:avLst/>
          </a:prstGeom>
        </p:spPr>
        <p:txBody>
          <a:bodyPr vert="horz" wrap="square" lIns="0" tIns="0" rIns="0" bIns="0" numCol="1" anchor="ctr" anchorCtr="0" compatLnSpc="1">
            <a:prstTxWarp prst="textNoShape">
              <a:avLst/>
            </a:prstTxWarp>
          </a:bodyPr>
          <a:lstStyle>
            <a:lvl1pPr eaLnBrk="1" hangingPunct="1">
              <a:defRPr sz="711" b="1">
                <a:solidFill>
                  <a:srgbClr val="000000"/>
                </a:solidFill>
                <a:latin typeface="Arial Bold" panose="020B0704020202020204" pitchFamily="34" charset="0"/>
                <a:ea typeface="MS PGothic" panose="020B0600070205080204" pitchFamily="34" charset="-128"/>
                <a:cs typeface="Arial Bold" panose="020B0704020202020204" pitchFamily="34" charset="0"/>
              </a:defRPr>
            </a:lvl1pPr>
          </a:lstStyle>
          <a:p>
            <a:pPr>
              <a:defRPr/>
            </a:pPr>
            <a:fld id="{8358D839-4CB4-4992-8023-2631E94BC6A0}" type="slidenum">
              <a:rPr lang="en-US" altLang="ja-JP"/>
              <a:pPr>
                <a:defRPr/>
              </a:pPr>
              <a:t>‹#›</a:t>
            </a:fld>
            <a:endParaRPr lang="en-US" altLang="en-US" dirty="0"/>
          </a:p>
        </p:txBody>
      </p:sp>
      <p:sp>
        <p:nvSpPr>
          <p:cNvPr id="6148" name="Text Placeholder 8">
            <a:extLst>
              <a:ext uri="{FF2B5EF4-FFF2-40B4-BE49-F238E27FC236}">
                <a16:creationId xmlns:a16="http://schemas.microsoft.com/office/drawing/2014/main" id="{5CD5E732-9976-4DF4-AB08-AB2211ED41AB}"/>
              </a:ext>
            </a:extLst>
          </p:cNvPr>
          <p:cNvSpPr>
            <a:spLocks noGrp="1" noChangeArrowheads="1"/>
          </p:cNvSpPr>
          <p:nvPr>
            <p:ph type="body" idx="1"/>
          </p:nvPr>
        </p:nvSpPr>
        <p:spPr bwMode="auto">
          <a:xfrm>
            <a:off x="787400" y="1855788"/>
            <a:ext cx="3556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Equi is si quia quis esero corrupt iorumqui berum ipsanda quam esedianis et vollorem est fugias con eturessin cullaccum veles utem restibus aligendelis.</a:t>
            </a:r>
          </a:p>
          <a:p>
            <a:pPr lvl="1"/>
            <a:r>
              <a:rPr lang="en-US" altLang="en-US"/>
              <a:t>Second level</a:t>
            </a:r>
          </a:p>
          <a:p>
            <a:pPr lvl="1"/>
            <a:r>
              <a:rPr lang="en-US" altLang="en-US"/>
              <a:t>Lorum ipsum dolor</a:t>
            </a:r>
          </a:p>
          <a:p>
            <a:pPr lvl="1"/>
            <a:r>
              <a:rPr lang="en-US" altLang="en-US"/>
              <a:t>Vollorem est fugias</a:t>
            </a:r>
          </a:p>
          <a:p>
            <a:pPr lvl="2"/>
            <a:r>
              <a:rPr lang="en-US" altLang="en-US"/>
              <a:t>Third level</a:t>
            </a:r>
          </a:p>
          <a:p>
            <a:pPr lvl="2"/>
            <a:r>
              <a:rPr lang="en-US" altLang="en-US"/>
              <a:t>Next line in third level</a:t>
            </a:r>
          </a:p>
          <a:p>
            <a:pPr lvl="3"/>
            <a:r>
              <a:rPr lang="en-US" altLang="en-US"/>
              <a:t>Fourth Level</a:t>
            </a:r>
          </a:p>
          <a:p>
            <a:pPr lvl="4"/>
            <a:r>
              <a:rPr lang="en-US" altLang="en-US"/>
              <a:t>Fifth Level</a:t>
            </a:r>
          </a:p>
          <a:p>
            <a:pPr lvl="3"/>
            <a:endParaRPr lang="en-US" altLang="en-US"/>
          </a:p>
          <a:p>
            <a:pPr lvl="2"/>
            <a:endParaRPr lang="en-US" altLang="en-US"/>
          </a:p>
        </p:txBody>
      </p:sp>
      <p:sp>
        <p:nvSpPr>
          <p:cNvPr id="22" name="Footer Placeholder 21">
            <a:extLst>
              <a:ext uri="{FF2B5EF4-FFF2-40B4-BE49-F238E27FC236}">
                <a16:creationId xmlns:a16="http://schemas.microsoft.com/office/drawing/2014/main" id="{3116CBDA-03B9-4F3D-9019-F91C2579D346}"/>
              </a:ext>
            </a:extLst>
          </p:cNvPr>
          <p:cNvSpPr>
            <a:spLocks noGrp="1"/>
          </p:cNvSpPr>
          <p:nvPr>
            <p:ph type="ftr" sz="quarter" idx="3"/>
          </p:nvPr>
        </p:nvSpPr>
        <p:spPr>
          <a:xfrm>
            <a:off x="787400" y="6032500"/>
            <a:ext cx="2895600" cy="366713"/>
          </a:xfrm>
          <a:prstGeom prst="rect">
            <a:avLst/>
          </a:prstGeom>
        </p:spPr>
        <p:txBody>
          <a:bodyPr vert="horz" wrap="square" lIns="0" tIns="0" rIns="0" bIns="0" numCol="1" anchor="ctr" anchorCtr="0" compatLnSpc="1">
            <a:prstTxWarp prst="textNoShape">
              <a:avLst/>
            </a:prstTxWarp>
          </a:bodyPr>
          <a:lstStyle>
            <a:lvl1pPr eaLnBrk="1" hangingPunct="1">
              <a:defRPr sz="444">
                <a:solidFill>
                  <a:srgbClr val="4D4D4D"/>
                </a:solidFill>
              </a:defRPr>
            </a:lvl1pPr>
          </a:lstStyle>
          <a:p>
            <a:pPr>
              <a:defRPr/>
            </a:pPr>
            <a:r>
              <a:rPr lang="en-US" altLang="en-US"/>
              <a:t>*This will be the style for footnotes.</a:t>
            </a:r>
          </a:p>
        </p:txBody>
      </p:sp>
      <p:cxnSp>
        <p:nvCxnSpPr>
          <p:cNvPr id="11" name="Straight Connector 10">
            <a:extLst>
              <a:ext uri="{FF2B5EF4-FFF2-40B4-BE49-F238E27FC236}">
                <a16:creationId xmlns:a16="http://schemas.microsoft.com/office/drawing/2014/main" id="{7E4F9FF4-9696-4C29-9FC2-B5984167D133}"/>
              </a:ext>
            </a:extLst>
          </p:cNvPr>
          <p:cNvCxnSpPr/>
          <p:nvPr/>
        </p:nvCxnSpPr>
        <p:spPr>
          <a:xfrm>
            <a:off x="434975" y="569913"/>
            <a:ext cx="0" cy="81438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6151" name="Picture 8" descr="Corner_Sash.png">
            <a:extLst>
              <a:ext uri="{FF2B5EF4-FFF2-40B4-BE49-F238E27FC236}">
                <a16:creationId xmlns:a16="http://schemas.microsoft.com/office/drawing/2014/main" id="{667A872B-F379-4926-AF77-869C50C84C4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7500" y="5999163"/>
            <a:ext cx="12065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293" r:id="rId1"/>
    <p:sldLayoutId id="2147491294" r:id="rId2"/>
    <p:sldLayoutId id="2147491295" r:id="rId3"/>
    <p:sldLayoutId id="2147491296" r:id="rId4"/>
    <p:sldLayoutId id="2147491297" r:id="rId5"/>
    <p:sldLayoutId id="2147491298" r:id="rId6"/>
    <p:sldLayoutId id="2147491299" r:id="rId7"/>
    <p:sldLayoutId id="2147491300" r:id="rId8"/>
    <p:sldLayoutId id="2147491301" r:id="rId9"/>
  </p:sldLayoutIdLst>
  <p:hf hdr="0" ftr="0" dt="0"/>
  <p:txStyles>
    <p:titleStyle>
      <a:lvl1pPr algn="l" defTabSz="404813" rtl="0" eaLnBrk="0" fontAlgn="base" hangingPunct="0">
        <a:spcBef>
          <a:spcPct val="0"/>
        </a:spcBef>
        <a:spcAft>
          <a:spcPct val="0"/>
        </a:spcAft>
        <a:defRPr sz="2000" b="1" kern="1200">
          <a:solidFill>
            <a:schemeClr val="tx2"/>
          </a:solidFill>
          <a:latin typeface="Arial Bold"/>
          <a:ea typeface="ヒラギノ角ゴ Pro W3" pitchFamily="124" charset="-128"/>
          <a:cs typeface="Arial Bold"/>
        </a:defRPr>
      </a:lvl1pPr>
      <a:lvl2pPr algn="l" defTabSz="404813" rtl="0" eaLnBrk="0" fontAlgn="base" hangingPunct="0">
        <a:spcBef>
          <a:spcPct val="0"/>
        </a:spcBef>
        <a:spcAft>
          <a:spcPct val="0"/>
        </a:spcAft>
        <a:defRPr sz="2000" b="1">
          <a:solidFill>
            <a:schemeClr val="tx2"/>
          </a:solidFill>
          <a:latin typeface="Arial Bold" pitchFamily="124" charset="0"/>
          <a:ea typeface="ヒラギノ角ゴ Pro W3" pitchFamily="124" charset="-128"/>
          <a:cs typeface="Arial Bold" pitchFamily="124" charset="0"/>
        </a:defRPr>
      </a:lvl2pPr>
      <a:lvl3pPr algn="l" defTabSz="404813" rtl="0" eaLnBrk="0" fontAlgn="base" hangingPunct="0">
        <a:spcBef>
          <a:spcPct val="0"/>
        </a:spcBef>
        <a:spcAft>
          <a:spcPct val="0"/>
        </a:spcAft>
        <a:defRPr sz="2000" b="1">
          <a:solidFill>
            <a:schemeClr val="tx2"/>
          </a:solidFill>
          <a:latin typeface="Arial Bold" pitchFamily="124" charset="0"/>
          <a:ea typeface="ヒラギノ角ゴ Pro W3" pitchFamily="124" charset="-128"/>
          <a:cs typeface="Arial Bold" pitchFamily="124" charset="0"/>
        </a:defRPr>
      </a:lvl3pPr>
      <a:lvl4pPr algn="l" defTabSz="404813" rtl="0" eaLnBrk="0" fontAlgn="base" hangingPunct="0">
        <a:spcBef>
          <a:spcPct val="0"/>
        </a:spcBef>
        <a:spcAft>
          <a:spcPct val="0"/>
        </a:spcAft>
        <a:defRPr sz="2000" b="1">
          <a:solidFill>
            <a:schemeClr val="tx2"/>
          </a:solidFill>
          <a:latin typeface="Arial Bold" pitchFamily="124" charset="0"/>
          <a:ea typeface="ヒラギノ角ゴ Pro W3" pitchFamily="124" charset="-128"/>
          <a:cs typeface="Arial Bold" pitchFamily="124" charset="0"/>
        </a:defRPr>
      </a:lvl4pPr>
      <a:lvl5pPr algn="l" defTabSz="404813" rtl="0" eaLnBrk="0" fontAlgn="base" hangingPunct="0">
        <a:spcBef>
          <a:spcPct val="0"/>
        </a:spcBef>
        <a:spcAft>
          <a:spcPct val="0"/>
        </a:spcAft>
        <a:defRPr sz="2000" b="1">
          <a:solidFill>
            <a:schemeClr val="tx2"/>
          </a:solidFill>
          <a:latin typeface="Arial Bold" pitchFamily="124" charset="0"/>
          <a:ea typeface="ヒラギノ角ゴ Pro W3" pitchFamily="124" charset="-128"/>
          <a:cs typeface="Arial Bold" pitchFamily="124" charset="0"/>
        </a:defRPr>
      </a:lvl5pPr>
      <a:lvl6pPr marL="406385" algn="l" defTabSz="406385" rtl="0" fontAlgn="base">
        <a:spcBef>
          <a:spcPct val="0"/>
        </a:spcBef>
        <a:spcAft>
          <a:spcPct val="0"/>
        </a:spcAft>
        <a:defRPr sz="2044" b="1">
          <a:solidFill>
            <a:schemeClr val="tx1"/>
          </a:solidFill>
          <a:latin typeface="Arial Bold" pitchFamily="124" charset="0"/>
          <a:ea typeface="ヒラギノ角ゴ Pro W3" pitchFamily="124" charset="-128"/>
        </a:defRPr>
      </a:lvl6pPr>
      <a:lvl7pPr marL="812770" algn="l" defTabSz="406385" rtl="0" fontAlgn="base">
        <a:spcBef>
          <a:spcPct val="0"/>
        </a:spcBef>
        <a:spcAft>
          <a:spcPct val="0"/>
        </a:spcAft>
        <a:defRPr sz="2044" b="1">
          <a:solidFill>
            <a:schemeClr val="tx1"/>
          </a:solidFill>
          <a:latin typeface="Arial Bold" pitchFamily="124" charset="0"/>
          <a:ea typeface="ヒラギノ角ゴ Pro W3" pitchFamily="124" charset="-128"/>
        </a:defRPr>
      </a:lvl7pPr>
      <a:lvl8pPr marL="1219152" algn="l" defTabSz="406385" rtl="0" fontAlgn="base">
        <a:spcBef>
          <a:spcPct val="0"/>
        </a:spcBef>
        <a:spcAft>
          <a:spcPct val="0"/>
        </a:spcAft>
        <a:defRPr sz="2044" b="1">
          <a:solidFill>
            <a:schemeClr val="tx1"/>
          </a:solidFill>
          <a:latin typeface="Arial Bold" pitchFamily="124" charset="0"/>
          <a:ea typeface="ヒラギノ角ゴ Pro W3" pitchFamily="124" charset="-128"/>
        </a:defRPr>
      </a:lvl8pPr>
      <a:lvl9pPr marL="1625537" algn="l" defTabSz="406385" rtl="0" fontAlgn="base">
        <a:spcBef>
          <a:spcPct val="0"/>
        </a:spcBef>
        <a:spcAft>
          <a:spcPct val="0"/>
        </a:spcAft>
        <a:defRPr sz="2044" b="1">
          <a:solidFill>
            <a:schemeClr val="tx1"/>
          </a:solidFill>
          <a:latin typeface="Arial Bold" pitchFamily="124" charset="0"/>
          <a:ea typeface="ヒラギノ角ゴ Pro W3" pitchFamily="124" charset="-128"/>
        </a:defRPr>
      </a:lvl9pPr>
    </p:titleStyle>
    <p:bodyStyle>
      <a:lvl1pPr marL="303213" indent="-303213" algn="l" defTabSz="404813" rtl="0" eaLnBrk="0" fontAlgn="base" hangingPunct="0">
        <a:lnSpc>
          <a:spcPts val="1338"/>
        </a:lnSpc>
        <a:spcBef>
          <a:spcPct val="0"/>
        </a:spcBef>
        <a:spcAft>
          <a:spcPct val="0"/>
        </a:spcAft>
        <a:defRPr lang="en-US" sz="1200" kern="1200">
          <a:solidFill>
            <a:srgbClr val="4B4B4B"/>
          </a:solidFill>
          <a:latin typeface="Arial"/>
          <a:ea typeface="ヒラギノ角ゴ Pro W3" pitchFamily="124" charset="-128"/>
          <a:cs typeface="Arial"/>
        </a:defRPr>
      </a:lvl1pPr>
      <a:lvl2pPr marL="100013" indent="-95250" algn="l" defTabSz="404813" rtl="0" eaLnBrk="0" fontAlgn="base" hangingPunct="0">
        <a:lnSpc>
          <a:spcPts val="1600"/>
        </a:lnSpc>
        <a:spcBef>
          <a:spcPct val="0"/>
        </a:spcBef>
        <a:spcAft>
          <a:spcPct val="0"/>
        </a:spcAft>
        <a:buFont typeface="Arial" panose="020B0604020202020204" pitchFamily="34" charset="0"/>
        <a:buChar char="•"/>
        <a:defRPr sz="1100" kern="1200">
          <a:solidFill>
            <a:srgbClr val="4B4B4B"/>
          </a:solidFill>
          <a:latin typeface="Arial"/>
          <a:ea typeface="ヒラギノ角ゴ Pro W3" pitchFamily="124" charset="-128"/>
          <a:cs typeface="Arial"/>
        </a:defRPr>
      </a:lvl2pPr>
      <a:lvl3pPr marL="203200" indent="-100013" algn="l" defTabSz="404813" rtl="0" eaLnBrk="0" fontAlgn="base" hangingPunct="0">
        <a:lnSpc>
          <a:spcPts val="1200"/>
        </a:lnSpc>
        <a:spcBef>
          <a:spcPts val="538"/>
        </a:spcBef>
        <a:spcAft>
          <a:spcPct val="0"/>
        </a:spcAft>
        <a:buFont typeface="Arial" panose="020B0604020202020204" pitchFamily="34" charset="0"/>
        <a:buChar char="›"/>
        <a:defRPr sz="1000" kern="1200">
          <a:solidFill>
            <a:srgbClr val="4B4B4B"/>
          </a:solidFill>
          <a:latin typeface="Arial"/>
          <a:ea typeface="ヒラギノ角ゴ Pro W3" pitchFamily="124" charset="-128"/>
          <a:cs typeface="Arial"/>
        </a:defRPr>
      </a:lvl3pPr>
      <a:lvl4pPr marL="303213" indent="-87313" algn="l" defTabSz="404813" rtl="0" eaLnBrk="0" fontAlgn="base" hangingPunct="0">
        <a:lnSpc>
          <a:spcPts val="1200"/>
        </a:lnSpc>
        <a:spcBef>
          <a:spcPts val="538"/>
        </a:spcBef>
        <a:spcAft>
          <a:spcPct val="0"/>
        </a:spcAft>
        <a:buFont typeface="Arial" panose="020B0604020202020204" pitchFamily="34" charset="0"/>
        <a:buChar char="›"/>
        <a:defRPr sz="1000" kern="1200">
          <a:solidFill>
            <a:srgbClr val="4B4B4B"/>
          </a:solidFill>
          <a:latin typeface="Arial"/>
          <a:ea typeface="ヒラギノ角ゴ Pro W3" pitchFamily="124" charset="-128"/>
          <a:cs typeface="Arial"/>
        </a:defRPr>
      </a:lvl4pPr>
      <a:lvl5pPr marL="303213" indent="-87313" algn="l" defTabSz="404813" rtl="0" eaLnBrk="0" fontAlgn="base" hangingPunct="0">
        <a:spcBef>
          <a:spcPts val="538"/>
        </a:spcBef>
        <a:spcAft>
          <a:spcPct val="0"/>
        </a:spcAft>
        <a:buFont typeface="Arial" panose="020B0604020202020204" pitchFamily="34" charset="0"/>
        <a:buChar char="›"/>
        <a:defRPr sz="1000" kern="1200">
          <a:solidFill>
            <a:srgbClr val="4B4B4B"/>
          </a:solidFill>
          <a:latin typeface="Arial"/>
          <a:ea typeface="ヒラギノ角ゴ Pro W3" pitchFamily="124" charset="-128"/>
          <a:cs typeface="Arial"/>
        </a:defRPr>
      </a:lvl5pPr>
      <a:lvl6pPr marL="2235114" indent="-203191" algn="l" defTabSz="406385" rtl="0" eaLnBrk="1" latinLnBrk="0" hangingPunct="1">
        <a:spcBef>
          <a:spcPct val="20000"/>
        </a:spcBef>
        <a:buFont typeface="Arial"/>
        <a:buChar char="•"/>
        <a:defRPr sz="1777" kern="1200">
          <a:solidFill>
            <a:schemeClr val="tx1"/>
          </a:solidFill>
          <a:latin typeface="+mn-lt"/>
          <a:ea typeface="+mn-ea"/>
          <a:cs typeface="+mn-cs"/>
        </a:defRPr>
      </a:lvl6pPr>
      <a:lvl7pPr marL="2641498" indent="-203191" algn="l" defTabSz="406385" rtl="0" eaLnBrk="1" latinLnBrk="0" hangingPunct="1">
        <a:spcBef>
          <a:spcPct val="20000"/>
        </a:spcBef>
        <a:buFont typeface="Arial"/>
        <a:buChar char="•"/>
        <a:defRPr sz="1777" kern="1200">
          <a:solidFill>
            <a:schemeClr val="tx1"/>
          </a:solidFill>
          <a:latin typeface="+mn-lt"/>
          <a:ea typeface="+mn-ea"/>
          <a:cs typeface="+mn-cs"/>
        </a:defRPr>
      </a:lvl7pPr>
      <a:lvl8pPr marL="3047883" indent="-203191" algn="l" defTabSz="406385" rtl="0" eaLnBrk="1" latinLnBrk="0" hangingPunct="1">
        <a:spcBef>
          <a:spcPct val="20000"/>
        </a:spcBef>
        <a:buFont typeface="Arial"/>
        <a:buChar char="•"/>
        <a:defRPr sz="1777" kern="1200">
          <a:solidFill>
            <a:schemeClr val="tx1"/>
          </a:solidFill>
          <a:latin typeface="+mn-lt"/>
          <a:ea typeface="+mn-ea"/>
          <a:cs typeface="+mn-cs"/>
        </a:defRPr>
      </a:lvl8pPr>
      <a:lvl9pPr marL="3454267" indent="-203191" algn="l" defTabSz="406385" rtl="0" eaLnBrk="1" latinLnBrk="0" hangingPunct="1">
        <a:spcBef>
          <a:spcPct val="20000"/>
        </a:spcBef>
        <a:buFont typeface="Arial"/>
        <a:buChar char="•"/>
        <a:defRPr sz="1777" kern="1200">
          <a:solidFill>
            <a:schemeClr val="tx1"/>
          </a:solidFill>
          <a:latin typeface="+mn-lt"/>
          <a:ea typeface="+mn-ea"/>
          <a:cs typeface="+mn-cs"/>
        </a:defRPr>
      </a:lvl9pPr>
    </p:bodyStyle>
    <p:otherStyle>
      <a:defPPr>
        <a:defRPr lang="en-US"/>
      </a:defPPr>
      <a:lvl1pPr marL="0" algn="l" defTabSz="406385" rtl="0" eaLnBrk="1" latinLnBrk="0" hangingPunct="1">
        <a:defRPr sz="1600" kern="1200">
          <a:solidFill>
            <a:schemeClr val="tx1"/>
          </a:solidFill>
          <a:latin typeface="+mn-lt"/>
          <a:ea typeface="+mn-ea"/>
          <a:cs typeface="+mn-cs"/>
        </a:defRPr>
      </a:lvl1pPr>
      <a:lvl2pPr marL="406385" algn="l" defTabSz="406385" rtl="0" eaLnBrk="1" latinLnBrk="0" hangingPunct="1">
        <a:defRPr sz="1600" kern="1200">
          <a:solidFill>
            <a:schemeClr val="tx1"/>
          </a:solidFill>
          <a:latin typeface="+mn-lt"/>
          <a:ea typeface="+mn-ea"/>
          <a:cs typeface="+mn-cs"/>
        </a:defRPr>
      </a:lvl2pPr>
      <a:lvl3pPr marL="812770" algn="l" defTabSz="406385" rtl="0" eaLnBrk="1" latinLnBrk="0" hangingPunct="1">
        <a:defRPr sz="1600" kern="1200">
          <a:solidFill>
            <a:schemeClr val="tx1"/>
          </a:solidFill>
          <a:latin typeface="+mn-lt"/>
          <a:ea typeface="+mn-ea"/>
          <a:cs typeface="+mn-cs"/>
        </a:defRPr>
      </a:lvl3pPr>
      <a:lvl4pPr marL="1219152" algn="l" defTabSz="406385" rtl="0" eaLnBrk="1" latinLnBrk="0" hangingPunct="1">
        <a:defRPr sz="1600" kern="1200">
          <a:solidFill>
            <a:schemeClr val="tx1"/>
          </a:solidFill>
          <a:latin typeface="+mn-lt"/>
          <a:ea typeface="+mn-ea"/>
          <a:cs typeface="+mn-cs"/>
        </a:defRPr>
      </a:lvl4pPr>
      <a:lvl5pPr marL="1625537" algn="l" defTabSz="406385" rtl="0" eaLnBrk="1" latinLnBrk="0" hangingPunct="1">
        <a:defRPr sz="1600" kern="1200">
          <a:solidFill>
            <a:schemeClr val="tx1"/>
          </a:solidFill>
          <a:latin typeface="+mn-lt"/>
          <a:ea typeface="+mn-ea"/>
          <a:cs typeface="+mn-cs"/>
        </a:defRPr>
      </a:lvl5pPr>
      <a:lvl6pPr marL="2031921" algn="l" defTabSz="406385" rtl="0" eaLnBrk="1" latinLnBrk="0" hangingPunct="1">
        <a:defRPr sz="1600" kern="1200">
          <a:solidFill>
            <a:schemeClr val="tx1"/>
          </a:solidFill>
          <a:latin typeface="+mn-lt"/>
          <a:ea typeface="+mn-ea"/>
          <a:cs typeface="+mn-cs"/>
        </a:defRPr>
      </a:lvl6pPr>
      <a:lvl7pPr marL="2438306" algn="l" defTabSz="406385" rtl="0" eaLnBrk="1" latinLnBrk="0" hangingPunct="1">
        <a:defRPr sz="1600" kern="1200">
          <a:solidFill>
            <a:schemeClr val="tx1"/>
          </a:solidFill>
          <a:latin typeface="+mn-lt"/>
          <a:ea typeface="+mn-ea"/>
          <a:cs typeface="+mn-cs"/>
        </a:defRPr>
      </a:lvl7pPr>
      <a:lvl8pPr marL="2844690" algn="l" defTabSz="406385" rtl="0" eaLnBrk="1" latinLnBrk="0" hangingPunct="1">
        <a:defRPr sz="1600" kern="1200">
          <a:solidFill>
            <a:schemeClr val="tx1"/>
          </a:solidFill>
          <a:latin typeface="+mn-lt"/>
          <a:ea typeface="+mn-ea"/>
          <a:cs typeface="+mn-cs"/>
        </a:defRPr>
      </a:lvl8pPr>
      <a:lvl9pPr marL="3251075" algn="l" defTabSz="40638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4">
            <a:extLst>
              <a:ext uri="{FF2B5EF4-FFF2-40B4-BE49-F238E27FC236}">
                <a16:creationId xmlns:a16="http://schemas.microsoft.com/office/drawing/2014/main" id="{4CDE46B7-F867-49E2-B9F4-43215A22165B}"/>
              </a:ext>
            </a:extLst>
          </p:cNvPr>
          <p:cNvGrpSpPr>
            <a:grpSpLocks/>
          </p:cNvGrpSpPr>
          <p:nvPr/>
        </p:nvGrpSpPr>
        <p:grpSpPr bwMode="auto">
          <a:xfrm>
            <a:off x="57150" y="1752600"/>
            <a:ext cx="9086850" cy="5181600"/>
            <a:chOff x="76200" y="0"/>
            <a:chExt cx="12115800" cy="6908321"/>
          </a:xfrm>
        </p:grpSpPr>
        <p:grpSp>
          <p:nvGrpSpPr>
            <p:cNvPr id="65544" name="Group 3">
              <a:extLst>
                <a:ext uri="{FF2B5EF4-FFF2-40B4-BE49-F238E27FC236}">
                  <a16:creationId xmlns:a16="http://schemas.microsoft.com/office/drawing/2014/main" id="{7B70B2B4-B402-42E5-AC53-B6C4302EEB94}"/>
                </a:ext>
              </a:extLst>
            </p:cNvPr>
            <p:cNvGrpSpPr>
              <a:grpSpLocks/>
            </p:cNvGrpSpPr>
            <p:nvPr/>
          </p:nvGrpSpPr>
          <p:grpSpPr bwMode="auto">
            <a:xfrm>
              <a:off x="321237" y="0"/>
              <a:ext cx="11870763" cy="6534149"/>
              <a:chOff x="321237" y="0"/>
              <a:chExt cx="11870763" cy="6534149"/>
            </a:xfrm>
          </p:grpSpPr>
          <p:cxnSp>
            <p:nvCxnSpPr>
              <p:cNvPr id="11" name="Straight Connector 10">
                <a:extLst>
                  <a:ext uri="{FF2B5EF4-FFF2-40B4-BE49-F238E27FC236}">
                    <a16:creationId xmlns:a16="http://schemas.microsoft.com/office/drawing/2014/main" id="{8C9C341C-EE26-446E-8CD7-CE1AF36890D7}"/>
                  </a:ext>
                </a:extLst>
              </p:cNvPr>
              <p:cNvCxnSpPr>
                <a:cxnSpLocks/>
              </p:cNvCxnSpPr>
              <p:nvPr/>
            </p:nvCxnSpPr>
            <p:spPr>
              <a:xfrm flipV="1">
                <a:off x="328084" y="0"/>
                <a:ext cx="0" cy="65336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468BEC-573D-4F37-90A1-4219FDBBEB88}"/>
                  </a:ext>
                </a:extLst>
              </p:cNvPr>
              <p:cNvCxnSpPr>
                <a:cxnSpLocks/>
              </p:cNvCxnSpPr>
              <p:nvPr/>
            </p:nvCxnSpPr>
            <p:spPr>
              <a:xfrm flipH="1">
                <a:off x="2476500" y="6533697"/>
                <a:ext cx="9715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B60C1C-C1D1-4CD4-A4BB-0B329F85F087}"/>
                  </a:ext>
                </a:extLst>
              </p:cNvPr>
              <p:cNvCxnSpPr>
                <a:cxnSpLocks/>
              </p:cNvCxnSpPr>
              <p:nvPr/>
            </p:nvCxnSpPr>
            <p:spPr>
              <a:xfrm flipH="1">
                <a:off x="321733" y="6533697"/>
                <a:ext cx="3005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1F2DC42B-B392-425D-8D0C-D91AFE10E81F}"/>
                </a:ext>
              </a:extLst>
            </p:cNvPr>
            <p:cNvSpPr txBox="1"/>
            <p:nvPr/>
          </p:nvSpPr>
          <p:spPr>
            <a:xfrm>
              <a:off x="76200" y="6137908"/>
              <a:ext cx="2933700" cy="770413"/>
            </a:xfrm>
            <a:prstGeom prst="rect">
              <a:avLst/>
            </a:prstGeom>
            <a:noFill/>
          </p:spPr>
          <p:txBody>
            <a:bodyPr lIns="480060" tIns="205740" rIns="342900" bIns="205740" anchor="ctr">
              <a:spAutoFit/>
            </a:bodyPr>
            <a:lstStyle/>
            <a:p>
              <a:pPr defTabSz="685783" eaLnBrk="1" fontAlgn="auto" hangingPunct="1">
                <a:spcBef>
                  <a:spcPts val="0"/>
                </a:spcBef>
                <a:spcAft>
                  <a:spcPts val="0"/>
                </a:spcAft>
                <a:defRPr/>
              </a:pPr>
              <a:r>
                <a:rPr lang="en-US" sz="105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Accelerating success.</a:t>
              </a:r>
            </a:p>
          </p:txBody>
        </p:sp>
      </p:grpSp>
      <p:sp>
        <p:nvSpPr>
          <p:cNvPr id="15" name="Rectangle 14">
            <a:extLst>
              <a:ext uri="{FF2B5EF4-FFF2-40B4-BE49-F238E27FC236}">
                <a16:creationId xmlns:a16="http://schemas.microsoft.com/office/drawing/2014/main" id="{5D23C8CD-A618-4455-BEB9-98F5A054CF56}"/>
              </a:ext>
            </a:extLst>
          </p:cNvPr>
          <p:cNvSpPr/>
          <p:nvPr/>
        </p:nvSpPr>
        <p:spPr>
          <a:xfrm>
            <a:off x="4249738" y="762000"/>
            <a:ext cx="4902200" cy="3352800"/>
          </a:xfrm>
          <a:prstGeom prst="rect">
            <a:avLst/>
          </a:prstGeom>
          <a:solidFill>
            <a:schemeClr val="accent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en-US" dirty="0">
              <a:solidFill>
                <a:srgbClr val="FFFFFF"/>
              </a:solidFill>
            </a:endParaRPr>
          </a:p>
        </p:txBody>
      </p:sp>
      <p:sp>
        <p:nvSpPr>
          <p:cNvPr id="3" name="Text Placeholder 2">
            <a:extLst>
              <a:ext uri="{FF2B5EF4-FFF2-40B4-BE49-F238E27FC236}">
                <a16:creationId xmlns:a16="http://schemas.microsoft.com/office/drawing/2014/main" id="{1224B27D-AF08-4BA0-8210-1E496AEF82BC}"/>
              </a:ext>
            </a:extLst>
          </p:cNvPr>
          <p:cNvSpPr>
            <a:spLocks noGrp="1"/>
          </p:cNvSpPr>
          <p:nvPr>
            <p:ph type="body" sz="quarter" idx="13"/>
          </p:nvPr>
        </p:nvSpPr>
        <p:spPr>
          <a:xfrm>
            <a:off x="4724400" y="2513013"/>
            <a:ext cx="4511675" cy="915987"/>
          </a:xfrm>
        </p:spPr>
        <p:txBody>
          <a:bodyPr rtlCol="0">
            <a:normAutofit fontScale="25000" lnSpcReduction="20000"/>
          </a:bodyPr>
          <a:lstStyle/>
          <a:p>
            <a:pPr defTabSz="685783" eaLnBrk="1" fontAlgn="auto" hangingPunct="1">
              <a:lnSpc>
                <a:spcPct val="120000"/>
              </a:lnSpc>
              <a:spcAft>
                <a:spcPts val="0"/>
              </a:spcAft>
              <a:defRPr/>
            </a:pPr>
            <a:r>
              <a:rPr lang="en-US" altLang="ja-JP" sz="8000" dirty="0">
                <a:latin typeface="Arial" panose="020B0604020202020204" pitchFamily="34" charset="0"/>
                <a:ea typeface="ヒラギノ角ゴ Pro W3"/>
                <a:cs typeface="Arial" panose="020B0604020202020204" pitchFamily="34" charset="0"/>
              </a:rPr>
              <a:t>Timelines and Costs to Meet the Board of Selectmen’s Charge</a:t>
            </a:r>
          </a:p>
          <a:p>
            <a:pPr defTabSz="685783" eaLnBrk="1" fontAlgn="auto" hangingPunct="1">
              <a:spcAft>
                <a:spcPts val="0"/>
              </a:spcAft>
              <a:defRPr/>
            </a:pPr>
            <a:endParaRPr lang="en-US" dirty="0"/>
          </a:p>
        </p:txBody>
      </p:sp>
      <p:sp>
        <p:nvSpPr>
          <p:cNvPr id="65541" name="Title 1">
            <a:extLst>
              <a:ext uri="{FF2B5EF4-FFF2-40B4-BE49-F238E27FC236}">
                <a16:creationId xmlns:a16="http://schemas.microsoft.com/office/drawing/2014/main" id="{190586B6-8169-4D46-8161-0DEABCA6719E}"/>
              </a:ext>
            </a:extLst>
          </p:cNvPr>
          <p:cNvSpPr>
            <a:spLocks noGrp="1" noChangeArrowheads="1"/>
          </p:cNvSpPr>
          <p:nvPr>
            <p:ph type="title"/>
          </p:nvPr>
        </p:nvSpPr>
        <p:spPr>
          <a:xfrm>
            <a:off x="4724400" y="1028700"/>
            <a:ext cx="3670300" cy="1597025"/>
          </a:xfrm>
        </p:spPr>
        <p:txBody>
          <a:bodyPr/>
          <a:lstStyle/>
          <a:p>
            <a:pPr eaLnBrk="1" hangingPunct="1"/>
            <a:r>
              <a:rPr lang="en-US" altLang="en-US" sz="2800"/>
              <a:t>Dover Community Center Project</a:t>
            </a:r>
          </a:p>
        </p:txBody>
      </p:sp>
      <p:pic>
        <p:nvPicPr>
          <p:cNvPr id="65542" name="Picture 9">
            <a:extLst>
              <a:ext uri="{FF2B5EF4-FFF2-40B4-BE49-F238E27FC236}">
                <a16:creationId xmlns:a16="http://schemas.microsoft.com/office/drawing/2014/main" id="{C288EFD2-B28D-40D3-BD05-EB8BEE879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778500"/>
            <a:ext cx="8191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D9A71741-5CB6-4871-8159-06BD303C5A2D}"/>
              </a:ext>
            </a:extLst>
          </p:cNvPr>
          <p:cNvSpPr/>
          <p:nvPr/>
        </p:nvSpPr>
        <p:spPr>
          <a:xfrm>
            <a:off x="5500688" y="3609975"/>
            <a:ext cx="3657600" cy="641350"/>
          </a:xfrm>
          <a:prstGeom prst="rect">
            <a:avLst/>
          </a:prstGeom>
          <a:solidFill>
            <a:schemeClr val="tx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73858" lvl="1" defTabSz="685783" eaLnBrk="1" fontAlgn="auto" hangingPunct="1">
              <a:spcBef>
                <a:spcPts val="0"/>
              </a:spcBef>
              <a:spcAft>
                <a:spcPts val="0"/>
              </a:spcAft>
              <a:defRPr/>
            </a:pPr>
            <a:r>
              <a:rPr lang="en-US" sz="1200" b="1" dirty="0">
                <a:solidFill>
                  <a:srgbClr val="25408F"/>
                </a:solidFill>
              </a:rPr>
              <a:t>September 12, 2022</a:t>
            </a:r>
          </a:p>
          <a:p>
            <a:pPr marL="473858" lvl="1" defTabSz="685783" eaLnBrk="1" fontAlgn="auto" hangingPunct="1">
              <a:spcBef>
                <a:spcPts val="0"/>
              </a:spcBef>
              <a:spcAft>
                <a:spcPts val="0"/>
              </a:spcAft>
              <a:defRPr/>
            </a:pPr>
            <a:r>
              <a:rPr lang="en-US" sz="1200" dirty="0">
                <a:solidFill>
                  <a:srgbClr val="25408F"/>
                </a:solidFill>
              </a:rPr>
              <a:t>Prepared by: Colliers Project Leaders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E7E094-1868-4A47-AF59-13D354940ED7}"/>
              </a:ext>
            </a:extLst>
          </p:cNvPr>
          <p:cNvSpPr>
            <a:spLocks noGrp="1"/>
          </p:cNvSpPr>
          <p:nvPr>
            <p:ph type="sldNum" sz="quarter" idx="12"/>
          </p:nvPr>
        </p:nvSpPr>
        <p:spPr/>
        <p:txBody>
          <a:bodyPr/>
          <a:lstStyle/>
          <a:p>
            <a:pPr>
              <a:defRPr/>
            </a:pPr>
            <a:fld id="{92FF2DC9-B5B7-4559-8039-FBAAF2226CD6}" type="slidenum">
              <a:rPr lang="en-US" altLang="en-US" smtClean="0"/>
              <a:pPr>
                <a:defRPr/>
              </a:pPr>
              <a:t>10</a:t>
            </a:fld>
            <a:endParaRPr lang="en-US" altLang="en-US" dirty="0"/>
          </a:p>
        </p:txBody>
      </p:sp>
      <p:sp>
        <p:nvSpPr>
          <p:cNvPr id="6" name="Arrow: Pentagon 5">
            <a:extLst>
              <a:ext uri="{FF2B5EF4-FFF2-40B4-BE49-F238E27FC236}">
                <a16:creationId xmlns:a16="http://schemas.microsoft.com/office/drawing/2014/main" id="{8B7E4638-8770-4381-9669-B9C7431B7E78}"/>
              </a:ext>
            </a:extLst>
          </p:cNvPr>
          <p:cNvSpPr/>
          <p:nvPr/>
        </p:nvSpPr>
        <p:spPr>
          <a:xfrm>
            <a:off x="7886700" y="2266950"/>
            <a:ext cx="893763" cy="846138"/>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7" name="Title 1">
            <a:extLst>
              <a:ext uri="{FF2B5EF4-FFF2-40B4-BE49-F238E27FC236}">
                <a16:creationId xmlns:a16="http://schemas.microsoft.com/office/drawing/2014/main" id="{09CF3A51-4A32-4C11-A6F4-30F2CF4C28F2}"/>
              </a:ext>
            </a:extLst>
          </p:cNvPr>
          <p:cNvSpPr txBox="1">
            <a:spLocks/>
          </p:cNvSpPr>
          <p:nvPr/>
        </p:nvSpPr>
        <p:spPr bwMode="auto">
          <a:xfrm>
            <a:off x="762000" y="8890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000" b="1" u="sng">
                <a:solidFill>
                  <a:schemeClr val="tx2"/>
                </a:solidFill>
                <a:latin typeface="Arial Bold" panose="020B0704020202020204" pitchFamily="34" charset="0"/>
                <a:cs typeface="Arial Bold" panose="020B0704020202020204" pitchFamily="34" charset="0"/>
              </a:rPr>
              <a:t>Option 2A: Re-Design, Re-Prequal &amp; Re-Bid to Existing Budget </a:t>
            </a:r>
            <a:br>
              <a:rPr lang="en-US" altLang="en-US" sz="3000" b="1">
                <a:solidFill>
                  <a:schemeClr val="tx2"/>
                </a:solidFill>
                <a:latin typeface="Arial Bold" panose="020B0704020202020204" pitchFamily="34" charset="0"/>
                <a:cs typeface="Arial Bold" panose="020B0704020202020204" pitchFamily="34" charset="0"/>
              </a:rPr>
            </a:br>
            <a:r>
              <a:rPr lang="en-US" altLang="en-US" sz="2400" b="1">
                <a:solidFill>
                  <a:schemeClr val="tx2"/>
                </a:solidFill>
                <a:latin typeface="Arial Bold" panose="020B0704020202020204" pitchFamily="34" charset="0"/>
                <a:cs typeface="Arial Bold" panose="020B0704020202020204" pitchFamily="34" charset="0"/>
              </a:rPr>
              <a:t>Timeline and Costs</a:t>
            </a:r>
          </a:p>
        </p:txBody>
      </p:sp>
      <p:grpSp>
        <p:nvGrpSpPr>
          <p:cNvPr id="8" name="Group 4">
            <a:extLst>
              <a:ext uri="{FF2B5EF4-FFF2-40B4-BE49-F238E27FC236}">
                <a16:creationId xmlns:a16="http://schemas.microsoft.com/office/drawing/2014/main" id="{965DB8D3-6955-4173-8A2B-7237FCE7DCDC}"/>
              </a:ext>
            </a:extLst>
          </p:cNvPr>
          <p:cNvGrpSpPr>
            <a:grpSpLocks/>
          </p:cNvGrpSpPr>
          <p:nvPr/>
        </p:nvGrpSpPr>
        <p:grpSpPr bwMode="auto">
          <a:xfrm>
            <a:off x="1127125" y="1905000"/>
            <a:ext cx="7653338" cy="1206500"/>
            <a:chOff x="2550177" y="4092250"/>
            <a:chExt cx="7654197" cy="1205888"/>
          </a:xfrm>
        </p:grpSpPr>
        <p:sp>
          <p:nvSpPr>
            <p:cNvPr id="9" name="Arrow: Pentagon 8">
              <a:extLst>
                <a:ext uri="{FF2B5EF4-FFF2-40B4-BE49-F238E27FC236}">
                  <a16:creationId xmlns:a16="http://schemas.microsoft.com/office/drawing/2014/main" id="{533A4348-8F0A-47DA-9F4D-C3FA817C4465}"/>
                </a:ext>
              </a:extLst>
            </p:cNvPr>
            <p:cNvSpPr/>
            <p:nvPr/>
          </p:nvSpPr>
          <p:spPr>
            <a:xfrm>
              <a:off x="6322500" y="4454016"/>
              <a:ext cx="3399219" cy="84412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10" name="Arrow: Pentagon 9">
              <a:extLst>
                <a:ext uri="{FF2B5EF4-FFF2-40B4-BE49-F238E27FC236}">
                  <a16:creationId xmlns:a16="http://schemas.microsoft.com/office/drawing/2014/main" id="{C7D679B6-5026-49E9-AD61-63DA97999C95}"/>
                </a:ext>
              </a:extLst>
            </p:cNvPr>
            <p:cNvSpPr/>
            <p:nvPr/>
          </p:nvSpPr>
          <p:spPr>
            <a:xfrm>
              <a:off x="5485794" y="4454016"/>
              <a:ext cx="1276493" cy="84412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11" name="Arrow: Pentagon 10">
              <a:extLst>
                <a:ext uri="{FF2B5EF4-FFF2-40B4-BE49-F238E27FC236}">
                  <a16:creationId xmlns:a16="http://schemas.microsoft.com/office/drawing/2014/main" id="{87C5E847-4CED-4698-9A85-06386AA26DEE}"/>
                </a:ext>
              </a:extLst>
            </p:cNvPr>
            <p:cNvSpPr/>
            <p:nvPr/>
          </p:nvSpPr>
          <p:spPr>
            <a:xfrm>
              <a:off x="4882477" y="4454016"/>
              <a:ext cx="1487654" cy="844122"/>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12" name="TextBox 11">
              <a:extLst>
                <a:ext uri="{FF2B5EF4-FFF2-40B4-BE49-F238E27FC236}">
                  <a16:creationId xmlns:a16="http://schemas.microsoft.com/office/drawing/2014/main" id="{75F0C6B8-1571-4EA3-8519-C548466CAD22}"/>
                </a:ext>
              </a:extLst>
            </p:cNvPr>
            <p:cNvSpPr txBox="1"/>
            <p:nvPr/>
          </p:nvSpPr>
          <p:spPr>
            <a:xfrm>
              <a:off x="2550177" y="4098597"/>
              <a:ext cx="2400569"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NOV 2022 – OCT 2023</a:t>
              </a:r>
            </a:p>
          </p:txBody>
        </p:sp>
        <p:sp>
          <p:nvSpPr>
            <p:cNvPr id="13" name="TextBox 12">
              <a:extLst>
                <a:ext uri="{FF2B5EF4-FFF2-40B4-BE49-F238E27FC236}">
                  <a16:creationId xmlns:a16="http://schemas.microsoft.com/office/drawing/2014/main" id="{815A4108-D32D-41DE-9BB9-ABA033A65ED9}"/>
                </a:ext>
              </a:extLst>
            </p:cNvPr>
            <p:cNvSpPr txBox="1"/>
            <p:nvPr/>
          </p:nvSpPr>
          <p:spPr>
            <a:xfrm>
              <a:off x="4877713" y="4092250"/>
              <a:ext cx="1119314"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NOV-DEC</a:t>
              </a:r>
            </a:p>
          </p:txBody>
        </p:sp>
        <p:sp>
          <p:nvSpPr>
            <p:cNvPr id="14" name="TextBox 13">
              <a:extLst>
                <a:ext uri="{FF2B5EF4-FFF2-40B4-BE49-F238E27FC236}">
                  <a16:creationId xmlns:a16="http://schemas.microsoft.com/office/drawing/2014/main" id="{95C9FB0B-7084-495F-BE50-4D5A93323229}"/>
                </a:ext>
              </a:extLst>
            </p:cNvPr>
            <p:cNvSpPr txBox="1"/>
            <p:nvPr/>
          </p:nvSpPr>
          <p:spPr>
            <a:xfrm>
              <a:off x="6343141" y="4095423"/>
              <a:ext cx="2575214"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FEB 2024 – MARCH 2025</a:t>
              </a:r>
            </a:p>
          </p:txBody>
        </p:sp>
        <p:sp>
          <p:nvSpPr>
            <p:cNvPr id="15" name="TextBox 14">
              <a:extLst>
                <a:ext uri="{FF2B5EF4-FFF2-40B4-BE49-F238E27FC236}">
                  <a16:creationId xmlns:a16="http://schemas.microsoft.com/office/drawing/2014/main" id="{38E940FD-BBB1-4E2D-A84B-59E38488356E}"/>
                </a:ext>
              </a:extLst>
            </p:cNvPr>
            <p:cNvSpPr txBox="1"/>
            <p:nvPr/>
          </p:nvSpPr>
          <p:spPr>
            <a:xfrm>
              <a:off x="8818330" y="4095423"/>
              <a:ext cx="1386044"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APRIL - MAY</a:t>
              </a:r>
            </a:p>
          </p:txBody>
        </p:sp>
        <p:sp>
          <p:nvSpPr>
            <p:cNvPr id="16" name="TextBox 15">
              <a:extLst>
                <a:ext uri="{FF2B5EF4-FFF2-40B4-BE49-F238E27FC236}">
                  <a16:creationId xmlns:a16="http://schemas.microsoft.com/office/drawing/2014/main" id="{997B3576-8DD2-4B3E-B5F8-B4DE3B4D0EFF}"/>
                </a:ext>
              </a:extLst>
            </p:cNvPr>
            <p:cNvSpPr txBox="1"/>
            <p:nvPr/>
          </p:nvSpPr>
          <p:spPr>
            <a:xfrm>
              <a:off x="3372594" y="4647593"/>
              <a:ext cx="1041517" cy="369700"/>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Prequal</a:t>
              </a:r>
            </a:p>
          </p:txBody>
        </p:sp>
        <p:sp>
          <p:nvSpPr>
            <p:cNvPr id="17" name="TextBox 16">
              <a:extLst>
                <a:ext uri="{FF2B5EF4-FFF2-40B4-BE49-F238E27FC236}">
                  <a16:creationId xmlns:a16="http://schemas.microsoft.com/office/drawing/2014/main" id="{7E0F5380-AEED-42F7-92EC-ACFEA37EAB06}"/>
                </a:ext>
              </a:extLst>
            </p:cNvPr>
            <p:cNvSpPr txBox="1"/>
            <p:nvPr/>
          </p:nvSpPr>
          <p:spPr>
            <a:xfrm>
              <a:off x="5654088" y="4646007"/>
              <a:ext cx="747796" cy="368113"/>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Bid</a:t>
              </a:r>
            </a:p>
          </p:txBody>
        </p:sp>
        <p:sp>
          <p:nvSpPr>
            <p:cNvPr id="18" name="TextBox 17">
              <a:extLst>
                <a:ext uri="{FF2B5EF4-FFF2-40B4-BE49-F238E27FC236}">
                  <a16:creationId xmlns:a16="http://schemas.microsoft.com/office/drawing/2014/main" id="{802BF509-9729-4A66-932D-E7DF3467979B}"/>
                </a:ext>
              </a:extLst>
            </p:cNvPr>
            <p:cNvSpPr txBox="1"/>
            <p:nvPr/>
          </p:nvSpPr>
          <p:spPr>
            <a:xfrm>
              <a:off x="5814443" y="4092250"/>
              <a:ext cx="677939"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JAN</a:t>
              </a:r>
            </a:p>
          </p:txBody>
        </p:sp>
      </p:grpSp>
      <p:sp>
        <p:nvSpPr>
          <p:cNvPr id="19" name="TextBox 18">
            <a:extLst>
              <a:ext uri="{FF2B5EF4-FFF2-40B4-BE49-F238E27FC236}">
                <a16:creationId xmlns:a16="http://schemas.microsoft.com/office/drawing/2014/main" id="{3028E3BF-F25A-4990-BB65-48B2E1D11C51}"/>
              </a:ext>
            </a:extLst>
          </p:cNvPr>
          <p:cNvSpPr txBox="1"/>
          <p:nvPr/>
        </p:nvSpPr>
        <p:spPr>
          <a:xfrm>
            <a:off x="5922963" y="2454275"/>
            <a:ext cx="1519237" cy="368300"/>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Construction</a:t>
            </a:r>
          </a:p>
        </p:txBody>
      </p:sp>
      <p:sp>
        <p:nvSpPr>
          <p:cNvPr id="20" name="TextBox 19">
            <a:extLst>
              <a:ext uri="{FF2B5EF4-FFF2-40B4-BE49-F238E27FC236}">
                <a16:creationId xmlns:a16="http://schemas.microsoft.com/office/drawing/2014/main" id="{1902033E-572C-436D-B1F1-738DAD77CF7E}"/>
              </a:ext>
            </a:extLst>
          </p:cNvPr>
          <p:cNvSpPr txBox="1"/>
          <p:nvPr/>
        </p:nvSpPr>
        <p:spPr>
          <a:xfrm>
            <a:off x="7821613" y="2454275"/>
            <a:ext cx="1162050" cy="368300"/>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Closeout</a:t>
            </a:r>
          </a:p>
        </p:txBody>
      </p:sp>
      <p:sp>
        <p:nvSpPr>
          <p:cNvPr id="21" name="Arrow: Pentagon 20">
            <a:extLst>
              <a:ext uri="{FF2B5EF4-FFF2-40B4-BE49-F238E27FC236}">
                <a16:creationId xmlns:a16="http://schemas.microsoft.com/office/drawing/2014/main" id="{695E5637-F405-4694-9853-12CDB589791B}"/>
              </a:ext>
            </a:extLst>
          </p:cNvPr>
          <p:cNvSpPr/>
          <p:nvPr/>
        </p:nvSpPr>
        <p:spPr>
          <a:xfrm>
            <a:off x="909638" y="2260600"/>
            <a:ext cx="3400425" cy="849313"/>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22" name="TextBox 21">
            <a:extLst>
              <a:ext uri="{FF2B5EF4-FFF2-40B4-BE49-F238E27FC236}">
                <a16:creationId xmlns:a16="http://schemas.microsoft.com/office/drawing/2014/main" id="{54771FDF-7963-48F6-9DB7-81BD6269E6D2}"/>
              </a:ext>
            </a:extLst>
          </p:cNvPr>
          <p:cNvSpPr txBox="1"/>
          <p:nvPr/>
        </p:nvSpPr>
        <p:spPr>
          <a:xfrm>
            <a:off x="1814513" y="2460625"/>
            <a:ext cx="1042987" cy="369888"/>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Design</a:t>
            </a:r>
          </a:p>
        </p:txBody>
      </p:sp>
      <p:cxnSp>
        <p:nvCxnSpPr>
          <p:cNvPr id="23" name="Straight Connector 22">
            <a:extLst>
              <a:ext uri="{FF2B5EF4-FFF2-40B4-BE49-F238E27FC236}">
                <a16:creationId xmlns:a16="http://schemas.microsoft.com/office/drawing/2014/main" id="{57040DCB-EAC4-4EC7-9EB8-145BAC2DCFC2}"/>
              </a:ext>
            </a:extLst>
          </p:cNvPr>
          <p:cNvCxnSpPr>
            <a:cxnSpLocks/>
          </p:cNvCxnSpPr>
          <p:nvPr/>
        </p:nvCxnSpPr>
        <p:spPr>
          <a:xfrm>
            <a:off x="3467100" y="2266950"/>
            <a:ext cx="0" cy="866775"/>
          </a:xfrm>
          <a:prstGeom prst="lin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5DE3B095-AED4-4368-AAF2-E9CD31037164}"/>
              </a:ext>
            </a:extLst>
          </p:cNvPr>
          <p:cNvSpPr txBox="1"/>
          <p:nvPr/>
        </p:nvSpPr>
        <p:spPr>
          <a:xfrm>
            <a:off x="3365500" y="2459038"/>
            <a:ext cx="1042988" cy="369887"/>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Prequal</a:t>
            </a:r>
          </a:p>
        </p:txBody>
      </p:sp>
      <p:sp>
        <p:nvSpPr>
          <p:cNvPr id="25" name="TextBox 24">
            <a:extLst>
              <a:ext uri="{FF2B5EF4-FFF2-40B4-BE49-F238E27FC236}">
                <a16:creationId xmlns:a16="http://schemas.microsoft.com/office/drawing/2014/main" id="{C5347C83-30BE-43C0-9B53-12F51F1DF3AF}"/>
              </a:ext>
            </a:extLst>
          </p:cNvPr>
          <p:cNvSpPr txBox="1"/>
          <p:nvPr/>
        </p:nvSpPr>
        <p:spPr>
          <a:xfrm>
            <a:off x="4813300" y="2463800"/>
            <a:ext cx="746125" cy="369888"/>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STM</a:t>
            </a:r>
          </a:p>
        </p:txBody>
      </p:sp>
      <p:cxnSp>
        <p:nvCxnSpPr>
          <p:cNvPr id="26" name="Straight Arrow Connector 25">
            <a:extLst>
              <a:ext uri="{FF2B5EF4-FFF2-40B4-BE49-F238E27FC236}">
                <a16:creationId xmlns:a16="http://schemas.microsoft.com/office/drawing/2014/main" id="{82F26FB6-A7BF-4A39-AF32-1B04E4CC2F3F}"/>
              </a:ext>
            </a:extLst>
          </p:cNvPr>
          <p:cNvCxnSpPr>
            <a:cxnSpLocks/>
          </p:cNvCxnSpPr>
          <p:nvPr/>
        </p:nvCxnSpPr>
        <p:spPr>
          <a:xfrm>
            <a:off x="4687888" y="2174875"/>
            <a:ext cx="211137" cy="258763"/>
          </a:xfrm>
          <a:prstGeom prst="straightConnector1">
            <a:avLst/>
          </a:prstGeom>
          <a:ln>
            <a:solidFill>
              <a:srgbClr val="D34817"/>
            </a:solidFill>
            <a:tailEnd type="oval"/>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F94AE24-B963-434C-9BD1-C8CC1737BB9D}"/>
              </a:ext>
            </a:extLst>
          </p:cNvPr>
          <p:cNvCxnSpPr>
            <a:cxnSpLocks/>
          </p:cNvCxnSpPr>
          <p:nvPr/>
        </p:nvCxnSpPr>
        <p:spPr>
          <a:xfrm>
            <a:off x="4141788" y="2195513"/>
            <a:ext cx="211137" cy="260350"/>
          </a:xfrm>
          <a:prstGeom prst="straightConnector1">
            <a:avLst/>
          </a:prstGeom>
          <a:ln>
            <a:solidFill>
              <a:srgbClr val="D34817"/>
            </a:solidFill>
            <a:tailEnd type="oval"/>
          </a:ln>
        </p:spPr>
        <p:style>
          <a:lnRef idx="2">
            <a:schemeClr val="accent1"/>
          </a:lnRef>
          <a:fillRef idx="0">
            <a:schemeClr val="accent1"/>
          </a:fillRef>
          <a:effectRef idx="1">
            <a:schemeClr val="accent1"/>
          </a:effectRef>
          <a:fontRef idx="minor">
            <a:schemeClr val="tx1"/>
          </a:fontRef>
        </p:style>
      </p:cxnSp>
      <p:sp>
        <p:nvSpPr>
          <p:cNvPr id="28" name="Rectangle 3">
            <a:extLst>
              <a:ext uri="{FF2B5EF4-FFF2-40B4-BE49-F238E27FC236}">
                <a16:creationId xmlns:a16="http://schemas.microsoft.com/office/drawing/2014/main" id="{B4A7F836-5DA5-4D1F-806D-374F00B9DCAF}"/>
              </a:ext>
            </a:extLst>
          </p:cNvPr>
          <p:cNvSpPr txBox="1">
            <a:spLocks noChangeArrowheads="1"/>
          </p:cNvSpPr>
          <p:nvPr/>
        </p:nvSpPr>
        <p:spPr bwMode="auto">
          <a:xfrm>
            <a:off x="839788" y="3349625"/>
            <a:ext cx="8153400" cy="3527425"/>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000" dirty="0">
                <a:solidFill>
                  <a:schemeClr val="tx1">
                    <a:lumMod val="95000"/>
                    <a:lumOff val="5000"/>
                  </a:schemeClr>
                </a:solidFill>
              </a:rPr>
              <a:t>OPM: $340K+/-*</a:t>
            </a:r>
          </a:p>
          <a:p>
            <a:pPr eaLnBrk="1" hangingPunct="1">
              <a:spcBef>
                <a:spcPct val="20000"/>
              </a:spcBef>
              <a:buSzPct val="85000"/>
              <a:defRPr/>
            </a:pPr>
            <a:r>
              <a:rPr lang="en-US" altLang="en-US" sz="2000" dirty="0">
                <a:solidFill>
                  <a:schemeClr val="tx1">
                    <a:lumMod val="95000"/>
                    <a:lumOff val="5000"/>
                  </a:schemeClr>
                </a:solidFill>
              </a:rPr>
              <a:t>Designer: $1.4M+/-</a:t>
            </a:r>
          </a:p>
          <a:p>
            <a:pPr eaLnBrk="1" hangingPunct="1">
              <a:spcBef>
                <a:spcPct val="20000"/>
              </a:spcBef>
              <a:buSzPct val="85000"/>
              <a:defRPr/>
            </a:pPr>
            <a:r>
              <a:rPr lang="en-US" altLang="en-US" sz="2000" dirty="0">
                <a:solidFill>
                  <a:schemeClr val="tx1">
                    <a:lumMod val="95000"/>
                    <a:lumOff val="5000"/>
                  </a:schemeClr>
                </a:solidFill>
              </a:rPr>
              <a:t>Cost Estimator: $28K</a:t>
            </a:r>
          </a:p>
          <a:p>
            <a:pPr eaLnBrk="1" hangingPunct="1">
              <a:spcBef>
                <a:spcPct val="20000"/>
              </a:spcBef>
              <a:buSzPct val="85000"/>
              <a:defRPr/>
            </a:pPr>
            <a:r>
              <a:rPr lang="en-US" altLang="en-US" sz="2000" dirty="0">
                <a:solidFill>
                  <a:schemeClr val="tx1">
                    <a:lumMod val="95000"/>
                    <a:lumOff val="5000"/>
                  </a:schemeClr>
                </a:solidFill>
              </a:rPr>
              <a:t>Bid Hosting: $10K+/- </a:t>
            </a:r>
          </a:p>
          <a:p>
            <a:pPr eaLnBrk="1" hangingPunct="1">
              <a:spcBef>
                <a:spcPct val="20000"/>
              </a:spcBef>
              <a:buSzPct val="85000"/>
              <a:defRPr/>
            </a:pPr>
            <a:r>
              <a:rPr lang="en-US" altLang="en-US" sz="2000" dirty="0">
                <a:solidFill>
                  <a:schemeClr val="tx1">
                    <a:lumMod val="95000"/>
                    <a:lumOff val="5000"/>
                  </a:schemeClr>
                </a:solidFill>
              </a:rPr>
              <a:t>Advertising: $2K+/-</a:t>
            </a:r>
          </a:p>
          <a:p>
            <a:pPr eaLnBrk="1" hangingPunct="1">
              <a:spcBef>
                <a:spcPct val="20000"/>
              </a:spcBef>
              <a:buSzPct val="85000"/>
              <a:defRPr/>
            </a:pPr>
            <a:r>
              <a:rPr lang="en-US" altLang="en-US" sz="2000" dirty="0">
                <a:solidFill>
                  <a:schemeClr val="tx1">
                    <a:lumMod val="95000"/>
                    <a:lumOff val="5000"/>
                  </a:schemeClr>
                </a:solidFill>
              </a:rPr>
              <a:t>TOTAL: $1.8M+/-?**</a:t>
            </a:r>
            <a:endParaRPr lang="en-US" altLang="en-US" sz="1400" dirty="0">
              <a:solidFill>
                <a:schemeClr val="tx1">
                  <a:lumMod val="95000"/>
                  <a:lumOff val="5000"/>
                </a:schemeClr>
              </a:solidFill>
            </a:endParaRPr>
          </a:p>
          <a:p>
            <a:pPr eaLnBrk="1" hangingPunct="1">
              <a:spcBef>
                <a:spcPct val="20000"/>
              </a:spcBef>
              <a:buSzPct val="85000"/>
              <a:defRPr/>
            </a:pPr>
            <a:r>
              <a:rPr lang="en-US" altLang="en-US" sz="1400" dirty="0">
                <a:solidFill>
                  <a:schemeClr val="tx1">
                    <a:lumMod val="95000"/>
                    <a:lumOff val="5000"/>
                  </a:schemeClr>
                </a:solidFill>
              </a:rPr>
              <a:t>* Listed OPM fee includes additional (1) month of design (March 2022), additional (1) month of bidding (June 2022) and additional strategizing months (currently August – September) | $50K+/-</a:t>
            </a:r>
          </a:p>
          <a:p>
            <a:pPr eaLnBrk="1" hangingPunct="1">
              <a:spcBef>
                <a:spcPct val="20000"/>
              </a:spcBef>
              <a:buSzPct val="85000"/>
              <a:defRPr/>
            </a:pPr>
            <a:r>
              <a:rPr lang="en-US" altLang="en-US" sz="1400" dirty="0">
                <a:solidFill>
                  <a:schemeClr val="tx1">
                    <a:lumMod val="95000"/>
                    <a:lumOff val="5000"/>
                  </a:schemeClr>
                </a:solidFill>
              </a:rPr>
              <a:t>** The above values exclude construction – closeout as those phases are part of the existing OPM &amp; Designer contracts ***</a:t>
            </a:r>
          </a:p>
          <a:p>
            <a:pPr marL="879475" lvl="1" eaLnBrk="1" hangingPunct="1">
              <a:spcBef>
                <a:spcPct val="20000"/>
              </a:spcBef>
              <a:buSzPct val="85000"/>
              <a:buFont typeface="Arial" panose="020B0604020202020204" pitchFamily="34" charset="0"/>
              <a:buChar char="•"/>
              <a:defRPr/>
            </a:pPr>
            <a:endParaRPr lang="en-US" altLang="en-US" sz="2400" dirty="0">
              <a:solidFill>
                <a:schemeClr val="tx1">
                  <a:lumMod val="95000"/>
                  <a:lumOff val="5000"/>
                </a:schemeClr>
              </a:solidFill>
            </a:endParaRPr>
          </a:p>
          <a:p>
            <a:pPr eaLnBrk="1" hangingPunct="1">
              <a:spcBef>
                <a:spcPct val="20000"/>
              </a:spcBef>
              <a:buSzPct val="85000"/>
              <a:defRPr/>
            </a:pPr>
            <a:endParaRPr lang="en-US" altLang="en-US" sz="1600" dirty="0">
              <a:solidFill>
                <a:schemeClr val="tx1">
                  <a:lumMod val="95000"/>
                  <a:lumOff val="5000"/>
                </a:schemeClr>
              </a:solidFill>
            </a:endParaRPr>
          </a:p>
          <a:p>
            <a:pPr eaLnBrk="1" hangingPunct="1">
              <a:spcBef>
                <a:spcPct val="20000"/>
              </a:spcBef>
              <a:buSzPct val="85000"/>
              <a:defRPr/>
            </a:pPr>
            <a:endParaRPr lang="en-US" altLang="en-US" sz="2400" dirty="0">
              <a:solidFill>
                <a:schemeClr val="tx1">
                  <a:lumMod val="95000"/>
                  <a:lumOff val="5000"/>
                </a:schemeClr>
              </a:solidFill>
            </a:endParaRPr>
          </a:p>
        </p:txBody>
      </p:sp>
    </p:spTree>
    <p:extLst>
      <p:ext uri="{BB962C8B-B14F-4D97-AF65-F5344CB8AC3E}">
        <p14:creationId xmlns:p14="http://schemas.microsoft.com/office/powerpoint/2010/main" val="26944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5419A8F-109F-4F02-AB69-AB96B341440C}"/>
              </a:ext>
            </a:extLst>
          </p:cNvPr>
          <p:cNvSpPr>
            <a:spLocks noGrp="1"/>
          </p:cNvSpPr>
          <p:nvPr>
            <p:ph type="title"/>
          </p:nvPr>
        </p:nvSpPr>
        <p:spPr>
          <a:xfrm>
            <a:off x="682625" y="457200"/>
            <a:ext cx="8153400" cy="990600"/>
          </a:xfrm>
        </p:spPr>
        <p:txBody>
          <a:bodyPr/>
          <a:lstStyle/>
          <a:p>
            <a:r>
              <a:rPr lang="en-US" altLang="en-US" sz="3600">
                <a:latin typeface="Arial Bold" panose="020B0704020202020204" pitchFamily="34" charset="0"/>
                <a:ea typeface="ヒラギノ角ゴ Pro W3"/>
                <a:cs typeface="Arial Bold" panose="020B0704020202020204" pitchFamily="34" charset="0"/>
              </a:rPr>
              <a:t>Agenda</a:t>
            </a:r>
          </a:p>
        </p:txBody>
      </p:sp>
      <p:sp>
        <p:nvSpPr>
          <p:cNvPr id="67587" name="Slide Number Placeholder 2">
            <a:extLst>
              <a:ext uri="{FF2B5EF4-FFF2-40B4-BE49-F238E27FC236}">
                <a16:creationId xmlns:a16="http://schemas.microsoft.com/office/drawing/2014/main" id="{1E8C2E0F-0B24-414F-917A-4FD2CEDB33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33751D-FEA5-44FD-8CCB-21BEE6CF4661}" type="slidenum">
              <a:rPr lang="en-US" altLang="en-US" smtClean="0">
                <a:solidFill>
                  <a:srgbClr val="000000"/>
                </a:solidFill>
                <a:latin typeface="Arial Bold" panose="020B0704020202020204" pitchFamily="34" charset="0"/>
                <a:cs typeface="Arial Bold" panose="020B0704020202020204" pitchFamily="34" charset="0"/>
              </a:rPr>
              <a:pPr/>
              <a:t>2</a:t>
            </a:fld>
            <a:endParaRPr lang="en-US" altLang="en-US">
              <a:solidFill>
                <a:srgbClr val="000000"/>
              </a:solidFill>
              <a:latin typeface="Arial Bold" panose="020B0704020202020204" pitchFamily="34" charset="0"/>
              <a:cs typeface="Arial Bold" panose="020B0704020202020204" pitchFamily="34" charset="0"/>
            </a:endParaRPr>
          </a:p>
        </p:txBody>
      </p:sp>
      <p:sp>
        <p:nvSpPr>
          <p:cNvPr id="40964" name="Rectangle 3">
            <a:extLst>
              <a:ext uri="{FF2B5EF4-FFF2-40B4-BE49-F238E27FC236}">
                <a16:creationId xmlns:a16="http://schemas.microsoft.com/office/drawing/2014/main" id="{C0FEAB5C-3414-4366-B517-D00B7AF3ADB3}"/>
              </a:ext>
            </a:extLst>
          </p:cNvPr>
          <p:cNvSpPr txBox="1">
            <a:spLocks noChangeArrowheads="1"/>
          </p:cNvSpPr>
          <p:nvPr/>
        </p:nvSpPr>
        <p:spPr bwMode="auto">
          <a:xfrm>
            <a:off x="684213" y="1600200"/>
            <a:ext cx="8153400" cy="44958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400" u="sng" dirty="0"/>
              <a:t>Review Options Requested by Board of Selectmen</a:t>
            </a:r>
          </a:p>
          <a:p>
            <a:pPr marL="993775" lvl="1" indent="-457200" eaLnBrk="1" hangingPunct="1">
              <a:spcBef>
                <a:spcPct val="20000"/>
              </a:spcBef>
              <a:buSzPct val="85000"/>
              <a:buFont typeface="+mj-lt"/>
              <a:buAutoNum type="arabicPeriod"/>
              <a:defRPr/>
            </a:pPr>
            <a:r>
              <a:rPr lang="en-US" altLang="en-US" sz="2400" dirty="0"/>
              <a:t>Option 1 – Rebid the project as currently designed</a:t>
            </a:r>
          </a:p>
          <a:p>
            <a:pPr marL="993775" lvl="1" indent="-457200" eaLnBrk="1" hangingPunct="1">
              <a:spcBef>
                <a:spcPct val="20000"/>
              </a:spcBef>
              <a:buSzPct val="85000"/>
              <a:buFont typeface="+mj-lt"/>
              <a:buAutoNum type="arabicPeriod"/>
              <a:defRPr/>
            </a:pPr>
            <a:r>
              <a:rPr lang="en-US" altLang="en-US" sz="2400" dirty="0"/>
              <a:t>Option 2 – Develop alternative facility design to meet our current budget of $18.85M ($16.65M+/- remaining)</a:t>
            </a:r>
          </a:p>
          <a:p>
            <a:pPr marL="1279525" lvl="2" eaLnBrk="1" hangingPunct="1">
              <a:spcBef>
                <a:spcPct val="20000"/>
              </a:spcBef>
              <a:buSzPct val="85000"/>
              <a:buFont typeface="Arial" panose="020B0604020202020204" pitchFamily="34" charset="0"/>
              <a:buChar char="•"/>
              <a:defRPr/>
            </a:pPr>
            <a:r>
              <a:rPr lang="en-US" altLang="en-US" sz="2400" dirty="0"/>
              <a:t>Option 2A – Evaluate previous options</a:t>
            </a:r>
          </a:p>
          <a:p>
            <a:pPr marL="1279525" lvl="2" eaLnBrk="1" hangingPunct="1">
              <a:spcBef>
                <a:spcPct val="20000"/>
              </a:spcBef>
              <a:buSzPct val="85000"/>
              <a:buFont typeface="Arial" panose="020B0604020202020204" pitchFamily="34" charset="0"/>
              <a:buChar char="•"/>
              <a:defRPr/>
            </a:pPr>
            <a:r>
              <a:rPr lang="en-US" altLang="en-US" sz="2400" dirty="0"/>
              <a:t>Option 2B – Evaluate project phasing</a:t>
            </a:r>
          </a:p>
          <a:p>
            <a:pPr marL="993775" lvl="1" indent="-457200" eaLnBrk="1" hangingPunct="1">
              <a:spcBef>
                <a:spcPct val="20000"/>
              </a:spcBef>
              <a:buSzPct val="85000"/>
              <a:buFont typeface="+mj-lt"/>
              <a:buAutoNum type="arabicPeriod"/>
              <a:defRPr/>
            </a:pPr>
            <a:r>
              <a:rPr lang="en-US" altLang="en-US" sz="2400" dirty="0"/>
              <a:t>Discussion</a:t>
            </a:r>
          </a:p>
          <a:p>
            <a:pPr marL="879475" lvl="1" eaLnBrk="1" hangingPunct="1">
              <a:spcBef>
                <a:spcPct val="20000"/>
              </a:spcBef>
              <a:buSzPct val="85000"/>
              <a:buFont typeface="Arial" panose="020B0604020202020204" pitchFamily="34" charset="0"/>
              <a:buChar char="•"/>
              <a:defRPr/>
            </a:pPr>
            <a:endParaRPr lang="en-US" altLang="en-US" sz="2400" dirty="0"/>
          </a:p>
          <a:p>
            <a:pPr eaLnBrk="1" hangingPunct="1">
              <a:spcBef>
                <a:spcPct val="20000"/>
              </a:spcBef>
              <a:buSzPct val="85000"/>
              <a:defRPr/>
            </a:pPr>
            <a:endParaRPr lang="en-US" altLang="en-US" sz="1600" dirty="0"/>
          </a:p>
          <a:p>
            <a:pPr eaLnBrk="1" hangingPunct="1">
              <a:spcBef>
                <a:spcPct val="20000"/>
              </a:spcBef>
              <a:buSzPct val="85000"/>
              <a:defRPr/>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A441850-2B2A-4BD6-B896-F9B9A5DF9AF1}"/>
              </a:ext>
            </a:extLst>
          </p:cNvPr>
          <p:cNvSpPr>
            <a:spLocks noGrp="1"/>
          </p:cNvSpPr>
          <p:nvPr>
            <p:ph type="title"/>
          </p:nvPr>
        </p:nvSpPr>
        <p:spPr>
          <a:xfrm>
            <a:off x="762000" y="685800"/>
            <a:ext cx="8991600" cy="533400"/>
          </a:xfrm>
        </p:spPr>
        <p:txBody>
          <a:bodyPr/>
          <a:lstStyle/>
          <a:p>
            <a:r>
              <a:rPr lang="en-US" altLang="en-US" sz="3000" u="sng" dirty="0">
                <a:latin typeface="Arial Bold" panose="020B0704020202020204" pitchFamily="34" charset="0"/>
                <a:ea typeface="ヒラギノ角ゴ Pro W3"/>
                <a:cs typeface="Arial Bold" panose="020B0704020202020204" pitchFamily="34" charset="0"/>
              </a:rPr>
              <a:t>Option 1 (Process): Re-Prequal &amp; Re-Bid</a:t>
            </a:r>
            <a:br>
              <a:rPr lang="en-US" altLang="en-US" sz="3000" dirty="0">
                <a:latin typeface="Arial Bold" panose="020B0704020202020204" pitchFamily="34" charset="0"/>
                <a:ea typeface="ヒラギノ角ゴ Pro W3"/>
                <a:cs typeface="Arial Bold" panose="020B0704020202020204" pitchFamily="34" charset="0"/>
              </a:rPr>
            </a:br>
            <a:endParaRPr lang="en-US" altLang="en-US" sz="3000" dirty="0">
              <a:latin typeface="Arial Bold" panose="020B0704020202020204" pitchFamily="34" charset="0"/>
              <a:ea typeface="ヒラギノ角ゴ Pro W3"/>
              <a:cs typeface="Arial Bold" panose="020B0704020202020204" pitchFamily="34" charset="0"/>
            </a:endParaRPr>
          </a:p>
        </p:txBody>
      </p:sp>
      <p:sp>
        <p:nvSpPr>
          <p:cNvPr id="11" name="Rectangle 3">
            <a:extLst>
              <a:ext uri="{FF2B5EF4-FFF2-40B4-BE49-F238E27FC236}">
                <a16:creationId xmlns:a16="http://schemas.microsoft.com/office/drawing/2014/main" id="{280C63FC-6CFE-4F0B-9FE0-6D4DD79F05CC}"/>
              </a:ext>
            </a:extLst>
          </p:cNvPr>
          <p:cNvSpPr txBox="1">
            <a:spLocks noChangeArrowheads="1"/>
          </p:cNvSpPr>
          <p:nvPr/>
        </p:nvSpPr>
        <p:spPr bwMode="auto">
          <a:xfrm>
            <a:off x="762000" y="1229360"/>
            <a:ext cx="8153400" cy="44958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400" b="1" u="sng" dirty="0">
                <a:solidFill>
                  <a:schemeClr val="tx1">
                    <a:lumMod val="95000"/>
                    <a:lumOff val="5000"/>
                  </a:schemeClr>
                </a:solidFill>
              </a:rPr>
              <a:t>Process Includes:</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Prepare documentation</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Perform cost estimate</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Contractor prequalification</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Solicit contractor bids</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Review bids</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Present bids to Building Committee</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Present GC Award Recommendation to BOS</a:t>
            </a:r>
          </a:p>
          <a:p>
            <a:pPr marL="342900" indent="-342900" eaLnBrk="1" hangingPunct="1">
              <a:spcBef>
                <a:spcPct val="20000"/>
              </a:spcBef>
              <a:buSzPct val="85000"/>
              <a:buFont typeface="Arial" panose="020B0604020202020204" pitchFamily="34" charset="0"/>
              <a:buChar char="•"/>
              <a:defRPr/>
            </a:pPr>
            <a:r>
              <a:rPr lang="en-US" altLang="en-US" sz="2400" dirty="0">
                <a:solidFill>
                  <a:schemeClr val="tx1">
                    <a:lumMod val="95000"/>
                    <a:lumOff val="5000"/>
                  </a:schemeClr>
                </a:solidFill>
              </a:rPr>
              <a:t>March 2023 Special Town Meeting for Budget Overage (assumed)</a:t>
            </a:r>
          </a:p>
          <a:p>
            <a:pPr eaLnBrk="1" hangingPunct="1">
              <a:spcBef>
                <a:spcPct val="20000"/>
              </a:spcBef>
              <a:buSzPct val="85000"/>
              <a:defRPr/>
            </a:pPr>
            <a:endParaRPr lang="en-US" altLang="en-US" sz="2400" dirty="0">
              <a:solidFill>
                <a:schemeClr val="tx1">
                  <a:lumMod val="95000"/>
                  <a:lumOff val="5000"/>
                </a:schemeClr>
              </a:solidFill>
            </a:endParaRPr>
          </a:p>
          <a:p>
            <a:pPr marL="879475" lvl="1" eaLnBrk="1" hangingPunct="1">
              <a:spcBef>
                <a:spcPct val="20000"/>
              </a:spcBef>
              <a:buSzPct val="85000"/>
              <a:buFont typeface="Arial" panose="020B0604020202020204" pitchFamily="34" charset="0"/>
              <a:buChar char="•"/>
              <a:defRPr/>
            </a:pPr>
            <a:endParaRPr lang="en-US" altLang="en-US" sz="2400" dirty="0">
              <a:solidFill>
                <a:schemeClr val="tx1">
                  <a:lumMod val="95000"/>
                  <a:lumOff val="5000"/>
                </a:schemeClr>
              </a:solidFill>
            </a:endParaRPr>
          </a:p>
          <a:p>
            <a:pPr eaLnBrk="1" hangingPunct="1">
              <a:spcBef>
                <a:spcPct val="20000"/>
              </a:spcBef>
              <a:buSzPct val="85000"/>
              <a:defRPr/>
            </a:pPr>
            <a:endParaRPr lang="en-US" altLang="en-US" sz="1600" dirty="0">
              <a:solidFill>
                <a:schemeClr val="tx1">
                  <a:lumMod val="95000"/>
                  <a:lumOff val="5000"/>
                </a:schemeClr>
              </a:solidFill>
            </a:endParaRPr>
          </a:p>
          <a:p>
            <a:pPr eaLnBrk="1" hangingPunct="1">
              <a:spcBef>
                <a:spcPct val="20000"/>
              </a:spcBef>
              <a:buSzPct val="85000"/>
              <a:defRPr/>
            </a:pPr>
            <a:endParaRPr lang="en-US" altLang="en-US"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Pentagon 39">
            <a:extLst>
              <a:ext uri="{FF2B5EF4-FFF2-40B4-BE49-F238E27FC236}">
                <a16:creationId xmlns:a16="http://schemas.microsoft.com/office/drawing/2014/main" id="{4D2811D7-6B8E-4B6C-BA5E-08FB139114EA}"/>
              </a:ext>
            </a:extLst>
          </p:cNvPr>
          <p:cNvSpPr/>
          <p:nvPr/>
        </p:nvSpPr>
        <p:spPr>
          <a:xfrm>
            <a:off x="5205413" y="2281238"/>
            <a:ext cx="2643187" cy="84296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69635" name="Title 1">
            <a:extLst>
              <a:ext uri="{FF2B5EF4-FFF2-40B4-BE49-F238E27FC236}">
                <a16:creationId xmlns:a16="http://schemas.microsoft.com/office/drawing/2014/main" id="{0487C587-F088-4FFF-973D-79876FB7AA2B}"/>
              </a:ext>
            </a:extLst>
          </p:cNvPr>
          <p:cNvSpPr txBox="1">
            <a:spLocks/>
          </p:cNvSpPr>
          <p:nvPr/>
        </p:nvSpPr>
        <p:spPr bwMode="auto">
          <a:xfrm>
            <a:off x="762000" y="846138"/>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000" b="1" u="sng" dirty="0">
                <a:solidFill>
                  <a:schemeClr val="tx2"/>
                </a:solidFill>
                <a:latin typeface="Arial Bold" panose="020B0704020202020204" pitchFamily="34" charset="0"/>
                <a:cs typeface="Arial Bold" panose="020B0704020202020204" pitchFamily="34" charset="0"/>
              </a:rPr>
              <a:t>Option 1: Re-Prequal &amp; Re-Bid </a:t>
            </a:r>
            <a:br>
              <a:rPr lang="en-US" altLang="en-US" sz="3000" b="1" dirty="0">
                <a:solidFill>
                  <a:schemeClr val="tx2"/>
                </a:solidFill>
                <a:latin typeface="Arial Bold" panose="020B0704020202020204" pitchFamily="34" charset="0"/>
                <a:cs typeface="Arial Bold" panose="020B0704020202020204" pitchFamily="34" charset="0"/>
              </a:rPr>
            </a:br>
            <a:r>
              <a:rPr lang="en-US" altLang="en-US" sz="3000" b="1" dirty="0">
                <a:solidFill>
                  <a:schemeClr val="tx2"/>
                </a:solidFill>
                <a:latin typeface="Arial Bold" panose="020B0704020202020204" pitchFamily="34" charset="0"/>
                <a:cs typeface="Arial Bold" panose="020B0704020202020204" pitchFamily="34" charset="0"/>
              </a:rPr>
              <a:t>Timeline (5 Months to Start of Construction) and Costs</a:t>
            </a:r>
          </a:p>
        </p:txBody>
      </p:sp>
      <p:sp>
        <p:nvSpPr>
          <p:cNvPr id="2" name="Rectangle 3">
            <a:extLst>
              <a:ext uri="{FF2B5EF4-FFF2-40B4-BE49-F238E27FC236}">
                <a16:creationId xmlns:a16="http://schemas.microsoft.com/office/drawing/2014/main" id="{C33DC743-C580-46B9-908A-1494C1E61C82}"/>
              </a:ext>
            </a:extLst>
          </p:cNvPr>
          <p:cNvSpPr txBox="1">
            <a:spLocks noChangeArrowheads="1"/>
          </p:cNvSpPr>
          <p:nvPr/>
        </p:nvSpPr>
        <p:spPr bwMode="auto">
          <a:xfrm>
            <a:off x="762000" y="3251200"/>
            <a:ext cx="8153400" cy="31496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000" u="sng" dirty="0">
                <a:solidFill>
                  <a:schemeClr val="tx1">
                    <a:lumMod val="95000"/>
                    <a:lumOff val="5000"/>
                  </a:schemeClr>
                </a:solidFill>
              </a:rPr>
              <a:t>TOTAL: $340K+?**</a:t>
            </a:r>
          </a:p>
          <a:p>
            <a:pPr eaLnBrk="1" hangingPunct="1">
              <a:spcBef>
                <a:spcPct val="20000"/>
              </a:spcBef>
              <a:buSzPct val="85000"/>
              <a:defRPr/>
            </a:pPr>
            <a:endParaRPr lang="en-US" altLang="en-US" sz="1400" dirty="0">
              <a:solidFill>
                <a:schemeClr val="tx1">
                  <a:lumMod val="95000"/>
                  <a:lumOff val="5000"/>
                </a:schemeClr>
              </a:solidFill>
            </a:endParaRPr>
          </a:p>
          <a:p>
            <a:pPr eaLnBrk="1" hangingPunct="1">
              <a:spcBef>
                <a:spcPct val="20000"/>
              </a:spcBef>
              <a:buSzPct val="85000"/>
              <a:defRPr/>
            </a:pPr>
            <a:r>
              <a:rPr lang="en-US" altLang="en-US" sz="1400" dirty="0">
                <a:solidFill>
                  <a:schemeClr val="tx1">
                    <a:lumMod val="95000"/>
                    <a:lumOff val="5000"/>
                  </a:schemeClr>
                </a:solidFill>
              </a:rPr>
              <a:t>* Additional contingency and construction / bid overage not included *</a:t>
            </a:r>
          </a:p>
          <a:p>
            <a:pPr eaLnBrk="1" hangingPunct="1">
              <a:spcBef>
                <a:spcPct val="20000"/>
              </a:spcBef>
              <a:buSzPct val="85000"/>
              <a:defRPr/>
            </a:pPr>
            <a:r>
              <a:rPr lang="en-US" altLang="en-US" sz="1400" dirty="0">
                <a:solidFill>
                  <a:schemeClr val="tx1">
                    <a:lumMod val="95000"/>
                    <a:lumOff val="5000"/>
                  </a:schemeClr>
                </a:solidFill>
              </a:rPr>
              <a:t>** The above values exclude construction – closeout as those phases are part of the existing OPM &amp; Designer contracts **</a:t>
            </a:r>
          </a:p>
          <a:p>
            <a:pPr eaLnBrk="1" hangingPunct="1">
              <a:spcBef>
                <a:spcPct val="20000"/>
              </a:spcBef>
              <a:buSzPct val="85000"/>
              <a:defRPr/>
            </a:pPr>
            <a:r>
              <a:rPr lang="en-US" altLang="en-US" sz="1400" dirty="0">
                <a:solidFill>
                  <a:schemeClr val="tx1">
                    <a:lumMod val="95000"/>
                    <a:lumOff val="5000"/>
                  </a:schemeClr>
                </a:solidFill>
              </a:rPr>
              <a:t>***Assumes OPM and Architect are contracted by November 1, 2022***</a:t>
            </a:r>
          </a:p>
          <a:p>
            <a:pPr marL="879475" lvl="1" eaLnBrk="1" hangingPunct="1">
              <a:spcBef>
                <a:spcPct val="20000"/>
              </a:spcBef>
              <a:buSzPct val="85000"/>
              <a:buFont typeface="Arial" panose="020B0604020202020204" pitchFamily="34" charset="0"/>
              <a:buChar char="•"/>
              <a:defRPr/>
            </a:pPr>
            <a:endParaRPr lang="en-US" altLang="en-US" sz="2400" dirty="0">
              <a:solidFill>
                <a:schemeClr val="tx1">
                  <a:lumMod val="95000"/>
                  <a:lumOff val="5000"/>
                </a:schemeClr>
              </a:solidFill>
            </a:endParaRPr>
          </a:p>
          <a:p>
            <a:pPr eaLnBrk="1" hangingPunct="1">
              <a:spcBef>
                <a:spcPct val="20000"/>
              </a:spcBef>
              <a:buSzPct val="85000"/>
              <a:defRPr/>
            </a:pPr>
            <a:endParaRPr lang="en-US" altLang="en-US" sz="1600" dirty="0">
              <a:solidFill>
                <a:schemeClr val="tx1">
                  <a:lumMod val="95000"/>
                  <a:lumOff val="5000"/>
                </a:schemeClr>
              </a:solidFill>
            </a:endParaRPr>
          </a:p>
          <a:p>
            <a:pPr eaLnBrk="1" hangingPunct="1">
              <a:spcBef>
                <a:spcPct val="20000"/>
              </a:spcBef>
              <a:buSzPct val="85000"/>
              <a:defRPr/>
            </a:pPr>
            <a:endParaRPr lang="en-US" altLang="en-US" sz="2400" dirty="0">
              <a:solidFill>
                <a:schemeClr val="tx1">
                  <a:lumMod val="95000"/>
                  <a:lumOff val="5000"/>
                </a:schemeClr>
              </a:solidFill>
            </a:endParaRPr>
          </a:p>
        </p:txBody>
      </p:sp>
      <p:grpSp>
        <p:nvGrpSpPr>
          <p:cNvPr id="69637" name="Group 4">
            <a:extLst>
              <a:ext uri="{FF2B5EF4-FFF2-40B4-BE49-F238E27FC236}">
                <a16:creationId xmlns:a16="http://schemas.microsoft.com/office/drawing/2014/main" id="{98E03ECB-B714-4307-8EAF-8E38F64915FF}"/>
              </a:ext>
            </a:extLst>
          </p:cNvPr>
          <p:cNvGrpSpPr>
            <a:grpSpLocks/>
          </p:cNvGrpSpPr>
          <p:nvPr/>
        </p:nvGrpSpPr>
        <p:grpSpPr bwMode="auto">
          <a:xfrm>
            <a:off x="661988" y="1923342"/>
            <a:ext cx="6990348" cy="1200858"/>
            <a:chOff x="2125141" y="4083973"/>
            <a:chExt cx="6991335" cy="1201472"/>
          </a:xfrm>
        </p:grpSpPr>
        <p:sp>
          <p:nvSpPr>
            <p:cNvPr id="6" name="Arrow: Pentagon 5">
              <a:extLst>
                <a:ext uri="{FF2B5EF4-FFF2-40B4-BE49-F238E27FC236}">
                  <a16:creationId xmlns:a16="http://schemas.microsoft.com/office/drawing/2014/main" id="{B472EE36-BF5E-4A77-9F92-BC8F7F17DECF}"/>
                </a:ext>
              </a:extLst>
            </p:cNvPr>
            <p:cNvSpPr/>
            <p:nvPr/>
          </p:nvSpPr>
          <p:spPr>
            <a:xfrm>
              <a:off x="4921123" y="4442052"/>
              <a:ext cx="3400905" cy="8433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7" name="Arrow: Pentagon 6">
              <a:extLst>
                <a:ext uri="{FF2B5EF4-FFF2-40B4-BE49-F238E27FC236}">
                  <a16:creationId xmlns:a16="http://schemas.microsoft.com/office/drawing/2014/main" id="{6389E704-0B34-40AB-A2A4-FF90E46370A3}"/>
                </a:ext>
              </a:extLst>
            </p:cNvPr>
            <p:cNvSpPr/>
            <p:nvPr/>
          </p:nvSpPr>
          <p:spPr>
            <a:xfrm>
              <a:off x="4124085" y="4442052"/>
              <a:ext cx="1274943" cy="84339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8" name="Arrow: Pentagon 7">
              <a:extLst>
                <a:ext uri="{FF2B5EF4-FFF2-40B4-BE49-F238E27FC236}">
                  <a16:creationId xmlns:a16="http://schemas.microsoft.com/office/drawing/2014/main" id="{53F041E5-335A-4874-AD35-D566AA8A9565}"/>
                </a:ext>
              </a:extLst>
            </p:cNvPr>
            <p:cNvSpPr/>
            <p:nvPr/>
          </p:nvSpPr>
          <p:spPr>
            <a:xfrm>
              <a:off x="3114293" y="4442052"/>
              <a:ext cx="1487698" cy="84339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9" name="Arrow: Pentagon 8">
              <a:extLst>
                <a:ext uri="{FF2B5EF4-FFF2-40B4-BE49-F238E27FC236}">
                  <a16:creationId xmlns:a16="http://schemas.microsoft.com/office/drawing/2014/main" id="{5E3A2600-BA9F-4F42-8094-B1CEAFD89ECB}"/>
                </a:ext>
              </a:extLst>
            </p:cNvPr>
            <p:cNvSpPr/>
            <p:nvPr/>
          </p:nvSpPr>
          <p:spPr>
            <a:xfrm>
              <a:off x="2285501" y="4442052"/>
              <a:ext cx="1311460" cy="843393"/>
            </a:xfrm>
            <a:prstGeom prst="homePlate">
              <a:avLst/>
            </a:prstGeom>
            <a:solidFill>
              <a:srgbClr val="D34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10" name="TextBox 9">
              <a:extLst>
                <a:ext uri="{FF2B5EF4-FFF2-40B4-BE49-F238E27FC236}">
                  <a16:creationId xmlns:a16="http://schemas.microsoft.com/office/drawing/2014/main" id="{A2A9F45E-001F-4286-9D24-4EB0FEECFBDB}"/>
                </a:ext>
              </a:extLst>
            </p:cNvPr>
            <p:cNvSpPr txBox="1"/>
            <p:nvPr/>
          </p:nvSpPr>
          <p:spPr>
            <a:xfrm>
              <a:off x="2125141" y="4098977"/>
              <a:ext cx="1151099"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NOV-DEC</a:t>
              </a:r>
            </a:p>
          </p:txBody>
        </p:sp>
        <p:sp>
          <p:nvSpPr>
            <p:cNvPr id="11" name="TextBox 10">
              <a:extLst>
                <a:ext uri="{FF2B5EF4-FFF2-40B4-BE49-F238E27FC236}">
                  <a16:creationId xmlns:a16="http://schemas.microsoft.com/office/drawing/2014/main" id="{897AEA04-B6CA-4B3D-9DA6-51A49D3E6AAB}"/>
                </a:ext>
              </a:extLst>
            </p:cNvPr>
            <p:cNvSpPr txBox="1"/>
            <p:nvPr/>
          </p:nvSpPr>
          <p:spPr>
            <a:xfrm>
              <a:off x="3171451" y="4098977"/>
              <a:ext cx="1016143"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JAN-FEB</a:t>
              </a:r>
            </a:p>
          </p:txBody>
        </p:sp>
        <p:sp>
          <p:nvSpPr>
            <p:cNvPr id="12" name="TextBox 11">
              <a:extLst>
                <a:ext uri="{FF2B5EF4-FFF2-40B4-BE49-F238E27FC236}">
                  <a16:creationId xmlns:a16="http://schemas.microsoft.com/office/drawing/2014/main" id="{820EA568-C195-49D3-B328-A304DC698616}"/>
                </a:ext>
              </a:extLst>
            </p:cNvPr>
            <p:cNvSpPr txBox="1"/>
            <p:nvPr/>
          </p:nvSpPr>
          <p:spPr>
            <a:xfrm>
              <a:off x="5193209" y="4083973"/>
              <a:ext cx="2537183" cy="368488"/>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APRIL 2023 – MAY 2024</a:t>
              </a:r>
            </a:p>
          </p:txBody>
        </p:sp>
        <p:sp>
          <p:nvSpPr>
            <p:cNvPr id="14" name="TextBox 13">
              <a:extLst>
                <a:ext uri="{FF2B5EF4-FFF2-40B4-BE49-F238E27FC236}">
                  <a16:creationId xmlns:a16="http://schemas.microsoft.com/office/drawing/2014/main" id="{641974B9-EE86-4CF5-8AAA-004FAE513117}"/>
                </a:ext>
              </a:extLst>
            </p:cNvPr>
            <p:cNvSpPr txBox="1"/>
            <p:nvPr/>
          </p:nvSpPr>
          <p:spPr>
            <a:xfrm>
              <a:off x="7730392" y="4098977"/>
              <a:ext cx="1386084"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JUNE - JULY</a:t>
              </a:r>
            </a:p>
          </p:txBody>
        </p:sp>
        <p:sp>
          <p:nvSpPr>
            <p:cNvPr id="16" name="TextBox 15">
              <a:extLst>
                <a:ext uri="{FF2B5EF4-FFF2-40B4-BE49-F238E27FC236}">
                  <a16:creationId xmlns:a16="http://schemas.microsoft.com/office/drawing/2014/main" id="{B19D120B-FB2A-4036-BA51-8551DDDE9E58}"/>
                </a:ext>
              </a:extLst>
            </p:cNvPr>
            <p:cNvSpPr txBox="1"/>
            <p:nvPr/>
          </p:nvSpPr>
          <p:spPr>
            <a:xfrm>
              <a:off x="2233106" y="4505585"/>
              <a:ext cx="1571847" cy="644855"/>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Docs &amp; Prequal</a:t>
              </a:r>
            </a:p>
          </p:txBody>
        </p:sp>
        <p:sp>
          <p:nvSpPr>
            <p:cNvPr id="17" name="TextBox 16">
              <a:extLst>
                <a:ext uri="{FF2B5EF4-FFF2-40B4-BE49-F238E27FC236}">
                  <a16:creationId xmlns:a16="http://schemas.microsoft.com/office/drawing/2014/main" id="{AB53CC62-4BE4-4289-90C1-BE2E393931CA}"/>
                </a:ext>
              </a:extLst>
            </p:cNvPr>
            <p:cNvSpPr txBox="1"/>
            <p:nvPr/>
          </p:nvSpPr>
          <p:spPr>
            <a:xfrm>
              <a:off x="4579762" y="4623120"/>
              <a:ext cx="746230" cy="370076"/>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STM</a:t>
              </a:r>
            </a:p>
          </p:txBody>
        </p:sp>
        <p:sp>
          <p:nvSpPr>
            <p:cNvPr id="18" name="TextBox 17">
              <a:extLst>
                <a:ext uri="{FF2B5EF4-FFF2-40B4-BE49-F238E27FC236}">
                  <a16:creationId xmlns:a16="http://schemas.microsoft.com/office/drawing/2014/main" id="{9224688D-BBC7-4494-B2E3-8F5BB4172BA2}"/>
                </a:ext>
              </a:extLst>
            </p:cNvPr>
            <p:cNvSpPr txBox="1"/>
            <p:nvPr/>
          </p:nvSpPr>
          <p:spPr>
            <a:xfrm>
              <a:off x="3638242" y="4624707"/>
              <a:ext cx="654142" cy="370077"/>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Bid</a:t>
              </a:r>
            </a:p>
          </p:txBody>
        </p:sp>
        <p:sp>
          <p:nvSpPr>
            <p:cNvPr id="32" name="TextBox 31">
              <a:extLst>
                <a:ext uri="{FF2B5EF4-FFF2-40B4-BE49-F238E27FC236}">
                  <a16:creationId xmlns:a16="http://schemas.microsoft.com/office/drawing/2014/main" id="{6A00AE2F-0EE4-400C-8FA5-D06048A0A2CC}"/>
                </a:ext>
              </a:extLst>
            </p:cNvPr>
            <p:cNvSpPr txBox="1"/>
            <p:nvPr/>
          </p:nvSpPr>
          <p:spPr>
            <a:xfrm>
              <a:off x="4068515" y="4098977"/>
              <a:ext cx="1060600"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MARCH</a:t>
              </a:r>
            </a:p>
          </p:txBody>
        </p:sp>
      </p:grpSp>
      <p:sp>
        <p:nvSpPr>
          <p:cNvPr id="38" name="TextBox 37">
            <a:extLst>
              <a:ext uri="{FF2B5EF4-FFF2-40B4-BE49-F238E27FC236}">
                <a16:creationId xmlns:a16="http://schemas.microsoft.com/office/drawing/2014/main" id="{FC776EE3-3681-437E-BDA3-E7B2A7A83A9F}"/>
              </a:ext>
            </a:extLst>
          </p:cNvPr>
          <p:cNvSpPr txBox="1"/>
          <p:nvPr/>
        </p:nvSpPr>
        <p:spPr>
          <a:xfrm>
            <a:off x="4462463" y="2463800"/>
            <a:ext cx="1519237" cy="369888"/>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Construction</a:t>
            </a:r>
          </a:p>
        </p:txBody>
      </p:sp>
      <p:sp>
        <p:nvSpPr>
          <p:cNvPr id="42" name="TextBox 41">
            <a:extLst>
              <a:ext uri="{FF2B5EF4-FFF2-40B4-BE49-F238E27FC236}">
                <a16:creationId xmlns:a16="http://schemas.microsoft.com/office/drawing/2014/main" id="{D1F1141B-7274-4C2F-92DC-79F642856B85}"/>
              </a:ext>
            </a:extLst>
          </p:cNvPr>
          <p:cNvSpPr txBox="1"/>
          <p:nvPr/>
        </p:nvSpPr>
        <p:spPr>
          <a:xfrm>
            <a:off x="6735763" y="2479675"/>
            <a:ext cx="1163637" cy="369888"/>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Closeout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a:extLst>
              <a:ext uri="{FF2B5EF4-FFF2-40B4-BE49-F238E27FC236}">
                <a16:creationId xmlns:a16="http://schemas.microsoft.com/office/drawing/2014/main" id="{89BE3C94-F747-4959-8BCF-A74D48696F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8F1E88-77E6-4FF1-8FE8-A028D0315A7D}" type="slidenum">
              <a:rPr lang="en-US" altLang="en-US" smtClean="0">
                <a:solidFill>
                  <a:srgbClr val="000000"/>
                </a:solidFill>
                <a:latin typeface="Arial Bold" panose="020B0704020202020204" pitchFamily="34" charset="0"/>
                <a:cs typeface="Arial Bold" panose="020B0704020202020204" pitchFamily="34" charset="0"/>
              </a:rPr>
              <a:pPr/>
              <a:t>5</a:t>
            </a:fld>
            <a:endParaRPr lang="en-US" altLang="en-US">
              <a:solidFill>
                <a:srgbClr val="000000"/>
              </a:solidFill>
              <a:latin typeface="Arial Bold" panose="020B0704020202020204" pitchFamily="34" charset="0"/>
              <a:cs typeface="Arial Bold" panose="020B0704020202020204" pitchFamily="34" charset="0"/>
            </a:endParaRPr>
          </a:p>
        </p:txBody>
      </p:sp>
      <p:sp>
        <p:nvSpPr>
          <p:cNvPr id="70659" name="Title 1">
            <a:extLst>
              <a:ext uri="{FF2B5EF4-FFF2-40B4-BE49-F238E27FC236}">
                <a16:creationId xmlns:a16="http://schemas.microsoft.com/office/drawing/2014/main" id="{4AD12757-6EC8-4436-9327-B33453103336}"/>
              </a:ext>
            </a:extLst>
          </p:cNvPr>
          <p:cNvSpPr txBox="1">
            <a:spLocks/>
          </p:cNvSpPr>
          <p:nvPr/>
        </p:nvSpPr>
        <p:spPr bwMode="auto">
          <a:xfrm>
            <a:off x="682625" y="990600"/>
            <a:ext cx="8232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000" b="1" u="sng" dirty="0">
                <a:solidFill>
                  <a:schemeClr val="tx2"/>
                </a:solidFill>
                <a:latin typeface="Arial Bold" panose="020B0704020202020204" pitchFamily="34" charset="0"/>
                <a:cs typeface="Arial Bold" panose="020B0704020202020204" pitchFamily="34" charset="0"/>
              </a:rPr>
              <a:t>Option 2 (Process): Re-Design, Re-Prequal &amp; Re-Bid to Existing Budget</a:t>
            </a:r>
            <a:br>
              <a:rPr lang="en-US" altLang="en-US" sz="3000" b="1" dirty="0">
                <a:solidFill>
                  <a:schemeClr val="tx2"/>
                </a:solidFill>
                <a:latin typeface="Arial Bold" panose="020B0704020202020204" pitchFamily="34" charset="0"/>
                <a:cs typeface="Arial Bold" panose="020B0704020202020204" pitchFamily="34" charset="0"/>
              </a:rPr>
            </a:br>
            <a:endParaRPr lang="en-US" altLang="en-US" sz="2400" b="1" dirty="0">
              <a:solidFill>
                <a:schemeClr val="tx2"/>
              </a:solidFill>
              <a:latin typeface="Arial Bold" panose="020B0704020202020204" pitchFamily="34" charset="0"/>
              <a:cs typeface="Arial Bold" panose="020B0704020202020204" pitchFamily="34" charset="0"/>
            </a:endParaRPr>
          </a:p>
          <a:p>
            <a:pPr>
              <a:lnSpc>
                <a:spcPct val="100000"/>
              </a:lnSpc>
            </a:pPr>
            <a:endParaRPr lang="en-US" altLang="en-US" sz="3000" b="1" dirty="0">
              <a:solidFill>
                <a:schemeClr val="tx2"/>
              </a:solidFill>
              <a:latin typeface="Arial Bold" panose="020B0704020202020204" pitchFamily="34" charset="0"/>
              <a:cs typeface="Arial Bold" panose="020B0704020202020204" pitchFamily="34" charset="0"/>
            </a:endParaRPr>
          </a:p>
        </p:txBody>
      </p:sp>
      <p:sp>
        <p:nvSpPr>
          <p:cNvPr id="6" name="Rectangle 3">
            <a:extLst>
              <a:ext uri="{FF2B5EF4-FFF2-40B4-BE49-F238E27FC236}">
                <a16:creationId xmlns:a16="http://schemas.microsoft.com/office/drawing/2014/main" id="{4C20F46D-0174-44D1-8093-12282C5748BD}"/>
              </a:ext>
            </a:extLst>
          </p:cNvPr>
          <p:cNvSpPr txBox="1">
            <a:spLocks noChangeArrowheads="1"/>
          </p:cNvSpPr>
          <p:nvPr/>
        </p:nvSpPr>
        <p:spPr bwMode="auto">
          <a:xfrm>
            <a:off x="682625" y="1371600"/>
            <a:ext cx="8153400" cy="4719637"/>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000" b="1" u="sng" dirty="0">
                <a:solidFill>
                  <a:schemeClr val="tx1">
                    <a:lumMod val="95000"/>
                    <a:lumOff val="5000"/>
                  </a:schemeClr>
                </a:solidFill>
              </a:rPr>
              <a:t>Process Includes:</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Budget analysis to understand new construction budget</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Re-evaluate building program</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Evaluate multiple design alternatives and select a preferred option</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Engage the community throughout the process</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Produce new design documents: Schematic Design(SD), Design Development(DD) and Construction Documents(CD)</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Perform cost estimates: SD, DD and CD</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Perform value engineering</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Contractor prequalification</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Solicit contractor bids</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Review bids</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Present bids to Building Committee</a:t>
            </a:r>
          </a:p>
          <a:p>
            <a:pPr marL="342900" indent="-342900" eaLnBrk="1" hangingPunct="1">
              <a:spcBef>
                <a:spcPct val="20000"/>
              </a:spcBef>
              <a:buSzPct val="85000"/>
              <a:buFont typeface="Arial" panose="020B0604020202020204" pitchFamily="34" charset="0"/>
              <a:buChar char="•"/>
              <a:defRPr/>
            </a:pPr>
            <a:r>
              <a:rPr lang="en-US" altLang="en-US" sz="2000" dirty="0">
                <a:solidFill>
                  <a:schemeClr val="tx1">
                    <a:lumMod val="95000"/>
                    <a:lumOff val="5000"/>
                  </a:schemeClr>
                </a:solidFill>
              </a:rPr>
              <a:t>Present GC Award Recommendation to BOS</a:t>
            </a:r>
          </a:p>
          <a:p>
            <a:pPr eaLnBrk="1" hangingPunct="1">
              <a:spcBef>
                <a:spcPct val="20000"/>
              </a:spcBef>
              <a:buSzPct val="85000"/>
              <a:defRPr/>
            </a:pPr>
            <a:endParaRPr lang="en-US" altLang="en-US" sz="2400" dirty="0">
              <a:solidFill>
                <a:schemeClr val="tx1">
                  <a:lumMod val="95000"/>
                  <a:lumOff val="5000"/>
                </a:schemeClr>
              </a:solidFill>
            </a:endParaRPr>
          </a:p>
          <a:p>
            <a:pPr marL="879475" lvl="1" eaLnBrk="1" hangingPunct="1">
              <a:spcBef>
                <a:spcPct val="20000"/>
              </a:spcBef>
              <a:buSzPct val="85000"/>
              <a:buFont typeface="Arial" panose="020B0604020202020204" pitchFamily="34" charset="0"/>
              <a:buChar char="•"/>
              <a:defRPr/>
            </a:pPr>
            <a:endParaRPr lang="en-US" altLang="en-US" sz="2400" dirty="0">
              <a:solidFill>
                <a:schemeClr val="tx1">
                  <a:lumMod val="95000"/>
                  <a:lumOff val="5000"/>
                </a:schemeClr>
              </a:solidFill>
            </a:endParaRPr>
          </a:p>
          <a:p>
            <a:pPr eaLnBrk="1" hangingPunct="1">
              <a:spcBef>
                <a:spcPct val="20000"/>
              </a:spcBef>
              <a:buSzPct val="85000"/>
              <a:defRPr/>
            </a:pPr>
            <a:endParaRPr lang="en-US" altLang="en-US" sz="1600" dirty="0">
              <a:solidFill>
                <a:schemeClr val="tx1">
                  <a:lumMod val="95000"/>
                  <a:lumOff val="5000"/>
                </a:schemeClr>
              </a:solidFill>
            </a:endParaRPr>
          </a:p>
          <a:p>
            <a:pPr eaLnBrk="1" hangingPunct="1">
              <a:spcBef>
                <a:spcPct val="20000"/>
              </a:spcBef>
              <a:buSzPct val="85000"/>
              <a:defRPr/>
            </a:pPr>
            <a:endParaRPr lang="en-US" altLang="en-US"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Pentagon 39">
            <a:extLst>
              <a:ext uri="{FF2B5EF4-FFF2-40B4-BE49-F238E27FC236}">
                <a16:creationId xmlns:a16="http://schemas.microsoft.com/office/drawing/2014/main" id="{FA616E05-7F5B-4418-98AC-E4921AB7660F}"/>
              </a:ext>
            </a:extLst>
          </p:cNvPr>
          <p:cNvSpPr/>
          <p:nvPr/>
        </p:nvSpPr>
        <p:spPr>
          <a:xfrm>
            <a:off x="7886700" y="2266950"/>
            <a:ext cx="893763" cy="846138"/>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71683" name="Title 1">
            <a:extLst>
              <a:ext uri="{FF2B5EF4-FFF2-40B4-BE49-F238E27FC236}">
                <a16:creationId xmlns:a16="http://schemas.microsoft.com/office/drawing/2014/main" id="{3A9C1336-78ED-4809-993C-1164632897D9}"/>
              </a:ext>
            </a:extLst>
          </p:cNvPr>
          <p:cNvSpPr txBox="1">
            <a:spLocks/>
          </p:cNvSpPr>
          <p:nvPr/>
        </p:nvSpPr>
        <p:spPr bwMode="auto">
          <a:xfrm>
            <a:off x="762000" y="8890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000" b="1" u="sng" dirty="0">
                <a:solidFill>
                  <a:schemeClr val="tx2"/>
                </a:solidFill>
                <a:latin typeface="Arial Bold" panose="020B0704020202020204" pitchFamily="34" charset="0"/>
                <a:cs typeface="Arial Bold" panose="020B0704020202020204" pitchFamily="34" charset="0"/>
              </a:rPr>
              <a:t>Option 2: Re-Design, Re-Prequal &amp; Re-Bid to Existing Budget </a:t>
            </a:r>
            <a:br>
              <a:rPr lang="en-US" altLang="en-US" sz="3000" b="1" dirty="0">
                <a:solidFill>
                  <a:schemeClr val="tx2"/>
                </a:solidFill>
                <a:latin typeface="Arial Bold" panose="020B0704020202020204" pitchFamily="34" charset="0"/>
                <a:cs typeface="Arial Bold" panose="020B0704020202020204" pitchFamily="34" charset="0"/>
              </a:rPr>
            </a:br>
            <a:r>
              <a:rPr lang="en-US" altLang="en-US" sz="2400" b="1" dirty="0">
                <a:solidFill>
                  <a:schemeClr val="tx2"/>
                </a:solidFill>
                <a:latin typeface="Arial Bold" panose="020B0704020202020204" pitchFamily="34" charset="0"/>
                <a:cs typeface="Arial Bold" panose="020B0704020202020204" pitchFamily="34" charset="0"/>
              </a:rPr>
              <a:t>Timeline (15 Months to Start of Construction) and Costs</a:t>
            </a:r>
          </a:p>
        </p:txBody>
      </p:sp>
      <p:grpSp>
        <p:nvGrpSpPr>
          <p:cNvPr id="71684" name="Group 4">
            <a:extLst>
              <a:ext uri="{FF2B5EF4-FFF2-40B4-BE49-F238E27FC236}">
                <a16:creationId xmlns:a16="http://schemas.microsoft.com/office/drawing/2014/main" id="{CCAAB26B-91AA-484C-AA79-C9B9D48E0052}"/>
              </a:ext>
            </a:extLst>
          </p:cNvPr>
          <p:cNvGrpSpPr>
            <a:grpSpLocks/>
          </p:cNvGrpSpPr>
          <p:nvPr/>
        </p:nvGrpSpPr>
        <p:grpSpPr bwMode="auto">
          <a:xfrm>
            <a:off x="1127125" y="1905000"/>
            <a:ext cx="7653338" cy="1206500"/>
            <a:chOff x="2550177" y="4092250"/>
            <a:chExt cx="7654197" cy="1205888"/>
          </a:xfrm>
        </p:grpSpPr>
        <p:sp>
          <p:nvSpPr>
            <p:cNvPr id="6" name="Arrow: Pentagon 5">
              <a:extLst>
                <a:ext uri="{FF2B5EF4-FFF2-40B4-BE49-F238E27FC236}">
                  <a16:creationId xmlns:a16="http://schemas.microsoft.com/office/drawing/2014/main" id="{42B94BB6-1D49-4D22-BEAF-389915157303}"/>
                </a:ext>
              </a:extLst>
            </p:cNvPr>
            <p:cNvSpPr/>
            <p:nvPr/>
          </p:nvSpPr>
          <p:spPr>
            <a:xfrm>
              <a:off x="6322500" y="4454016"/>
              <a:ext cx="3399219" cy="844122"/>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7" name="Arrow: Pentagon 6">
              <a:extLst>
                <a:ext uri="{FF2B5EF4-FFF2-40B4-BE49-F238E27FC236}">
                  <a16:creationId xmlns:a16="http://schemas.microsoft.com/office/drawing/2014/main" id="{96096CCF-1784-4D11-9FC0-0A23B9C391A1}"/>
                </a:ext>
              </a:extLst>
            </p:cNvPr>
            <p:cNvSpPr/>
            <p:nvPr/>
          </p:nvSpPr>
          <p:spPr>
            <a:xfrm>
              <a:off x="5485794" y="4454016"/>
              <a:ext cx="1276493" cy="844122"/>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8" name="Arrow: Pentagon 7">
              <a:extLst>
                <a:ext uri="{FF2B5EF4-FFF2-40B4-BE49-F238E27FC236}">
                  <a16:creationId xmlns:a16="http://schemas.microsoft.com/office/drawing/2014/main" id="{EBB0F813-E0D0-4E40-A124-ABDBA23729E2}"/>
                </a:ext>
              </a:extLst>
            </p:cNvPr>
            <p:cNvSpPr/>
            <p:nvPr/>
          </p:nvSpPr>
          <p:spPr>
            <a:xfrm>
              <a:off x="4882477" y="4454016"/>
              <a:ext cx="1487654" cy="844122"/>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10" name="TextBox 9">
              <a:extLst>
                <a:ext uri="{FF2B5EF4-FFF2-40B4-BE49-F238E27FC236}">
                  <a16:creationId xmlns:a16="http://schemas.microsoft.com/office/drawing/2014/main" id="{8CEF788F-0D0A-4FDB-8E24-28B9C0142903}"/>
                </a:ext>
              </a:extLst>
            </p:cNvPr>
            <p:cNvSpPr txBox="1"/>
            <p:nvPr/>
          </p:nvSpPr>
          <p:spPr>
            <a:xfrm>
              <a:off x="2550177" y="4098597"/>
              <a:ext cx="2400569"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NOV 2022 – OCT 2023</a:t>
              </a:r>
            </a:p>
          </p:txBody>
        </p:sp>
        <p:sp>
          <p:nvSpPr>
            <p:cNvPr id="11" name="TextBox 10">
              <a:extLst>
                <a:ext uri="{FF2B5EF4-FFF2-40B4-BE49-F238E27FC236}">
                  <a16:creationId xmlns:a16="http://schemas.microsoft.com/office/drawing/2014/main" id="{EC56BB98-A47E-45B9-AC03-02DA2DC2778A}"/>
                </a:ext>
              </a:extLst>
            </p:cNvPr>
            <p:cNvSpPr txBox="1"/>
            <p:nvPr/>
          </p:nvSpPr>
          <p:spPr>
            <a:xfrm>
              <a:off x="4877713" y="4092250"/>
              <a:ext cx="1119314"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NOV-DEC</a:t>
              </a:r>
            </a:p>
          </p:txBody>
        </p:sp>
        <p:sp>
          <p:nvSpPr>
            <p:cNvPr id="12" name="TextBox 11">
              <a:extLst>
                <a:ext uri="{FF2B5EF4-FFF2-40B4-BE49-F238E27FC236}">
                  <a16:creationId xmlns:a16="http://schemas.microsoft.com/office/drawing/2014/main" id="{610B4073-6D56-49E3-80A4-6B48C63D9F8D}"/>
                </a:ext>
              </a:extLst>
            </p:cNvPr>
            <p:cNvSpPr txBox="1"/>
            <p:nvPr/>
          </p:nvSpPr>
          <p:spPr>
            <a:xfrm>
              <a:off x="6343141" y="4095423"/>
              <a:ext cx="2575214"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FEB 2024 – MARCH 2025</a:t>
              </a:r>
            </a:p>
          </p:txBody>
        </p:sp>
        <p:sp>
          <p:nvSpPr>
            <p:cNvPr id="14" name="TextBox 13">
              <a:extLst>
                <a:ext uri="{FF2B5EF4-FFF2-40B4-BE49-F238E27FC236}">
                  <a16:creationId xmlns:a16="http://schemas.microsoft.com/office/drawing/2014/main" id="{1268008B-123B-4B61-92EF-031B68EC97B8}"/>
                </a:ext>
              </a:extLst>
            </p:cNvPr>
            <p:cNvSpPr txBox="1"/>
            <p:nvPr/>
          </p:nvSpPr>
          <p:spPr>
            <a:xfrm>
              <a:off x="8818330" y="4095423"/>
              <a:ext cx="1386044"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APRIL - MAY</a:t>
              </a:r>
            </a:p>
          </p:txBody>
        </p:sp>
        <p:sp>
          <p:nvSpPr>
            <p:cNvPr id="16" name="TextBox 15">
              <a:extLst>
                <a:ext uri="{FF2B5EF4-FFF2-40B4-BE49-F238E27FC236}">
                  <a16:creationId xmlns:a16="http://schemas.microsoft.com/office/drawing/2014/main" id="{537FB957-0603-4CD9-8B73-93B58254353D}"/>
                </a:ext>
              </a:extLst>
            </p:cNvPr>
            <p:cNvSpPr txBox="1"/>
            <p:nvPr/>
          </p:nvSpPr>
          <p:spPr>
            <a:xfrm>
              <a:off x="3372594" y="4647593"/>
              <a:ext cx="1041517" cy="369700"/>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Prequal</a:t>
              </a:r>
            </a:p>
          </p:txBody>
        </p:sp>
        <p:sp>
          <p:nvSpPr>
            <p:cNvPr id="17" name="TextBox 16">
              <a:extLst>
                <a:ext uri="{FF2B5EF4-FFF2-40B4-BE49-F238E27FC236}">
                  <a16:creationId xmlns:a16="http://schemas.microsoft.com/office/drawing/2014/main" id="{A226FD7B-BFCF-4710-9757-9CD19D31FD71}"/>
                </a:ext>
              </a:extLst>
            </p:cNvPr>
            <p:cNvSpPr txBox="1"/>
            <p:nvPr/>
          </p:nvSpPr>
          <p:spPr>
            <a:xfrm>
              <a:off x="5654088" y="4646007"/>
              <a:ext cx="747796" cy="368113"/>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Bid</a:t>
              </a:r>
            </a:p>
          </p:txBody>
        </p:sp>
        <p:sp>
          <p:nvSpPr>
            <p:cNvPr id="32" name="TextBox 31">
              <a:extLst>
                <a:ext uri="{FF2B5EF4-FFF2-40B4-BE49-F238E27FC236}">
                  <a16:creationId xmlns:a16="http://schemas.microsoft.com/office/drawing/2014/main" id="{F9CED610-57F9-4A61-B85B-7790CE97C156}"/>
                </a:ext>
              </a:extLst>
            </p:cNvPr>
            <p:cNvSpPr txBox="1"/>
            <p:nvPr/>
          </p:nvSpPr>
          <p:spPr>
            <a:xfrm>
              <a:off x="5814443" y="4092250"/>
              <a:ext cx="677939" cy="369700"/>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JAN</a:t>
              </a:r>
            </a:p>
          </p:txBody>
        </p:sp>
      </p:grpSp>
      <p:sp>
        <p:nvSpPr>
          <p:cNvPr id="38" name="TextBox 37">
            <a:extLst>
              <a:ext uri="{FF2B5EF4-FFF2-40B4-BE49-F238E27FC236}">
                <a16:creationId xmlns:a16="http://schemas.microsoft.com/office/drawing/2014/main" id="{E331AD5D-54BC-41B7-A923-19491F6586F5}"/>
              </a:ext>
            </a:extLst>
          </p:cNvPr>
          <p:cNvSpPr txBox="1"/>
          <p:nvPr/>
        </p:nvSpPr>
        <p:spPr>
          <a:xfrm>
            <a:off x="5922963" y="2454275"/>
            <a:ext cx="1519237" cy="368300"/>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Construction</a:t>
            </a:r>
          </a:p>
        </p:txBody>
      </p:sp>
      <p:sp>
        <p:nvSpPr>
          <p:cNvPr id="42" name="TextBox 41">
            <a:extLst>
              <a:ext uri="{FF2B5EF4-FFF2-40B4-BE49-F238E27FC236}">
                <a16:creationId xmlns:a16="http://schemas.microsoft.com/office/drawing/2014/main" id="{E6E5E573-DA0E-4099-B749-A9EC49D8EE80}"/>
              </a:ext>
            </a:extLst>
          </p:cNvPr>
          <p:cNvSpPr txBox="1"/>
          <p:nvPr/>
        </p:nvSpPr>
        <p:spPr>
          <a:xfrm>
            <a:off x="7821613" y="2454275"/>
            <a:ext cx="1162050" cy="368300"/>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Closeout</a:t>
            </a:r>
          </a:p>
        </p:txBody>
      </p:sp>
      <p:sp>
        <p:nvSpPr>
          <p:cNvPr id="15" name="Arrow: Pentagon 14">
            <a:extLst>
              <a:ext uri="{FF2B5EF4-FFF2-40B4-BE49-F238E27FC236}">
                <a16:creationId xmlns:a16="http://schemas.microsoft.com/office/drawing/2014/main" id="{9CD94120-3264-416C-A3EB-29B9A974BF85}"/>
              </a:ext>
            </a:extLst>
          </p:cNvPr>
          <p:cNvSpPr/>
          <p:nvPr/>
        </p:nvSpPr>
        <p:spPr>
          <a:xfrm>
            <a:off x="909638" y="2260600"/>
            <a:ext cx="3400425" cy="849313"/>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20" name="TextBox 19">
            <a:extLst>
              <a:ext uri="{FF2B5EF4-FFF2-40B4-BE49-F238E27FC236}">
                <a16:creationId xmlns:a16="http://schemas.microsoft.com/office/drawing/2014/main" id="{E0CD092E-C179-47A7-99AB-E5DF29A8958C}"/>
              </a:ext>
            </a:extLst>
          </p:cNvPr>
          <p:cNvSpPr txBox="1"/>
          <p:nvPr/>
        </p:nvSpPr>
        <p:spPr>
          <a:xfrm>
            <a:off x="1814513" y="2460625"/>
            <a:ext cx="1042987" cy="369888"/>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Design</a:t>
            </a:r>
          </a:p>
        </p:txBody>
      </p:sp>
      <p:cxnSp>
        <p:nvCxnSpPr>
          <p:cNvPr id="21" name="Straight Connector 20">
            <a:extLst>
              <a:ext uri="{FF2B5EF4-FFF2-40B4-BE49-F238E27FC236}">
                <a16:creationId xmlns:a16="http://schemas.microsoft.com/office/drawing/2014/main" id="{0C034C6A-6C84-4187-A084-17A827147F46}"/>
              </a:ext>
            </a:extLst>
          </p:cNvPr>
          <p:cNvCxnSpPr>
            <a:cxnSpLocks/>
          </p:cNvCxnSpPr>
          <p:nvPr/>
        </p:nvCxnSpPr>
        <p:spPr>
          <a:xfrm>
            <a:off x="3467100" y="2266950"/>
            <a:ext cx="0" cy="866775"/>
          </a:xfrm>
          <a:prstGeom prst="lin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D1879951-39DF-4151-96B7-D59256137374}"/>
              </a:ext>
            </a:extLst>
          </p:cNvPr>
          <p:cNvSpPr txBox="1"/>
          <p:nvPr/>
        </p:nvSpPr>
        <p:spPr>
          <a:xfrm>
            <a:off x="3365500" y="2459038"/>
            <a:ext cx="1042988" cy="369887"/>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Prequal</a:t>
            </a:r>
          </a:p>
        </p:txBody>
      </p:sp>
      <p:sp>
        <p:nvSpPr>
          <p:cNvPr id="25" name="TextBox 24">
            <a:extLst>
              <a:ext uri="{FF2B5EF4-FFF2-40B4-BE49-F238E27FC236}">
                <a16:creationId xmlns:a16="http://schemas.microsoft.com/office/drawing/2014/main" id="{F33345D1-25BA-4951-BA9F-F8440F9BD566}"/>
              </a:ext>
            </a:extLst>
          </p:cNvPr>
          <p:cNvSpPr txBox="1"/>
          <p:nvPr/>
        </p:nvSpPr>
        <p:spPr>
          <a:xfrm>
            <a:off x="4813300" y="2463800"/>
            <a:ext cx="746125" cy="369888"/>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STM</a:t>
            </a:r>
          </a:p>
        </p:txBody>
      </p:sp>
      <p:cxnSp>
        <p:nvCxnSpPr>
          <p:cNvPr id="27" name="Straight Arrow Connector 26">
            <a:extLst>
              <a:ext uri="{FF2B5EF4-FFF2-40B4-BE49-F238E27FC236}">
                <a16:creationId xmlns:a16="http://schemas.microsoft.com/office/drawing/2014/main" id="{422E1B4B-0253-40E3-8CF2-89E00AA290EE}"/>
              </a:ext>
            </a:extLst>
          </p:cNvPr>
          <p:cNvCxnSpPr>
            <a:cxnSpLocks/>
          </p:cNvCxnSpPr>
          <p:nvPr/>
        </p:nvCxnSpPr>
        <p:spPr>
          <a:xfrm>
            <a:off x="4687888" y="2174875"/>
            <a:ext cx="211137" cy="258763"/>
          </a:xfrm>
          <a:prstGeom prst="straightConnector1">
            <a:avLst/>
          </a:prstGeom>
          <a:ln>
            <a:solidFill>
              <a:srgbClr val="D34817"/>
            </a:solidFill>
            <a:tailEnd type="oval"/>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DD7DB6E-E293-4DA8-B4DA-CC5E41402EB0}"/>
              </a:ext>
            </a:extLst>
          </p:cNvPr>
          <p:cNvCxnSpPr>
            <a:cxnSpLocks/>
          </p:cNvCxnSpPr>
          <p:nvPr/>
        </p:nvCxnSpPr>
        <p:spPr>
          <a:xfrm>
            <a:off x="4141788" y="2195513"/>
            <a:ext cx="211137" cy="260350"/>
          </a:xfrm>
          <a:prstGeom prst="straightConnector1">
            <a:avLst/>
          </a:prstGeom>
          <a:ln>
            <a:solidFill>
              <a:srgbClr val="D34817"/>
            </a:solidFill>
            <a:tailEnd type="oval"/>
          </a:ln>
        </p:spPr>
        <p:style>
          <a:lnRef idx="2">
            <a:schemeClr val="accent1"/>
          </a:lnRef>
          <a:fillRef idx="0">
            <a:schemeClr val="accent1"/>
          </a:fillRef>
          <a:effectRef idx="1">
            <a:schemeClr val="accent1"/>
          </a:effectRef>
          <a:fontRef idx="minor">
            <a:schemeClr val="tx1"/>
          </a:fontRef>
        </p:style>
      </p:cxnSp>
      <p:sp>
        <p:nvSpPr>
          <p:cNvPr id="34" name="Rectangle 3">
            <a:extLst>
              <a:ext uri="{FF2B5EF4-FFF2-40B4-BE49-F238E27FC236}">
                <a16:creationId xmlns:a16="http://schemas.microsoft.com/office/drawing/2014/main" id="{C630F308-530A-4524-ABA1-E9E7467721AF}"/>
              </a:ext>
            </a:extLst>
          </p:cNvPr>
          <p:cNvSpPr txBox="1">
            <a:spLocks noChangeArrowheads="1"/>
          </p:cNvSpPr>
          <p:nvPr/>
        </p:nvSpPr>
        <p:spPr bwMode="auto">
          <a:xfrm>
            <a:off x="842963" y="3286634"/>
            <a:ext cx="8153400" cy="2441575"/>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000" dirty="0">
                <a:solidFill>
                  <a:schemeClr val="tx1">
                    <a:lumMod val="95000"/>
                    <a:lumOff val="5000"/>
                  </a:schemeClr>
                </a:solidFill>
              </a:rPr>
              <a:t>TOTAL: $1.8M+/-?**</a:t>
            </a:r>
          </a:p>
          <a:p>
            <a:pPr eaLnBrk="1" hangingPunct="1">
              <a:spcBef>
                <a:spcPct val="20000"/>
              </a:spcBef>
              <a:buSzPct val="85000"/>
              <a:defRPr/>
            </a:pPr>
            <a:endParaRPr lang="en-US" altLang="en-US" sz="1400" dirty="0">
              <a:solidFill>
                <a:schemeClr val="tx1">
                  <a:lumMod val="95000"/>
                  <a:lumOff val="5000"/>
                </a:schemeClr>
              </a:solidFill>
              <a:highlight>
                <a:srgbClr val="FFFF00"/>
              </a:highlight>
            </a:endParaRPr>
          </a:p>
          <a:p>
            <a:pPr eaLnBrk="1" hangingPunct="1">
              <a:spcBef>
                <a:spcPct val="20000"/>
              </a:spcBef>
              <a:buSzPct val="85000"/>
              <a:defRPr/>
            </a:pPr>
            <a:r>
              <a:rPr lang="en-US" altLang="en-US" sz="1400" dirty="0">
                <a:solidFill>
                  <a:schemeClr val="tx1">
                    <a:lumMod val="95000"/>
                    <a:lumOff val="5000"/>
                  </a:schemeClr>
                </a:solidFill>
              </a:rPr>
              <a:t>*  Additional contingency and construction / bid overage not included *</a:t>
            </a:r>
          </a:p>
          <a:p>
            <a:pPr eaLnBrk="1" hangingPunct="1">
              <a:spcBef>
                <a:spcPct val="20000"/>
              </a:spcBef>
              <a:buSzPct val="85000"/>
              <a:defRPr/>
            </a:pPr>
            <a:r>
              <a:rPr lang="en-US" altLang="en-US" sz="1400" dirty="0">
                <a:solidFill>
                  <a:schemeClr val="tx1">
                    <a:lumMod val="95000"/>
                    <a:lumOff val="5000"/>
                  </a:schemeClr>
                </a:solidFill>
              </a:rPr>
              <a:t>** The above values exclude construction – closeout as those phases are part of the existing OPM &amp; Designer contracts **</a:t>
            </a:r>
          </a:p>
          <a:p>
            <a:pPr eaLnBrk="1" hangingPunct="1">
              <a:spcBef>
                <a:spcPct val="20000"/>
              </a:spcBef>
              <a:buSzPct val="85000"/>
              <a:defRPr/>
            </a:pPr>
            <a:r>
              <a:rPr lang="en-US" altLang="en-US" sz="1400" dirty="0">
                <a:solidFill>
                  <a:schemeClr val="tx1">
                    <a:lumMod val="95000"/>
                    <a:lumOff val="5000"/>
                  </a:schemeClr>
                </a:solidFill>
              </a:rPr>
              <a:t>***Assumes OPM and Architect are contracted by November 1, 2022***</a:t>
            </a:r>
          </a:p>
          <a:p>
            <a:pPr eaLnBrk="1" hangingPunct="1">
              <a:spcBef>
                <a:spcPct val="20000"/>
              </a:spcBef>
              <a:buSzPct val="85000"/>
              <a:defRPr/>
            </a:pPr>
            <a:endParaRPr lang="en-US" altLang="en-US" sz="1400" dirty="0">
              <a:solidFill>
                <a:schemeClr val="tx1">
                  <a:lumMod val="95000"/>
                  <a:lumOff val="5000"/>
                </a:schemeClr>
              </a:solidFill>
            </a:endParaRPr>
          </a:p>
          <a:p>
            <a:pPr marL="879475" lvl="1" eaLnBrk="1" hangingPunct="1">
              <a:spcBef>
                <a:spcPct val="20000"/>
              </a:spcBef>
              <a:buSzPct val="85000"/>
              <a:buFont typeface="Arial" panose="020B0604020202020204" pitchFamily="34" charset="0"/>
              <a:buChar char="•"/>
              <a:defRPr/>
            </a:pPr>
            <a:endParaRPr lang="en-US" altLang="en-US" sz="2400" dirty="0">
              <a:solidFill>
                <a:schemeClr val="tx1">
                  <a:lumMod val="95000"/>
                  <a:lumOff val="5000"/>
                </a:schemeClr>
              </a:solidFill>
            </a:endParaRPr>
          </a:p>
          <a:p>
            <a:pPr eaLnBrk="1" hangingPunct="1">
              <a:spcBef>
                <a:spcPct val="20000"/>
              </a:spcBef>
              <a:buSzPct val="85000"/>
              <a:defRPr/>
            </a:pPr>
            <a:endParaRPr lang="en-US" altLang="en-US" sz="1600" dirty="0">
              <a:solidFill>
                <a:schemeClr val="tx1">
                  <a:lumMod val="95000"/>
                  <a:lumOff val="5000"/>
                </a:schemeClr>
              </a:solidFill>
            </a:endParaRPr>
          </a:p>
          <a:p>
            <a:pPr eaLnBrk="1" hangingPunct="1">
              <a:spcBef>
                <a:spcPct val="20000"/>
              </a:spcBef>
              <a:buSzPct val="85000"/>
              <a:defRPr/>
            </a:pPr>
            <a:endParaRPr lang="en-US" altLang="en-US" sz="2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03AD292-7477-4F19-B2DE-D8136C16C4E7}"/>
              </a:ext>
            </a:extLst>
          </p:cNvPr>
          <p:cNvSpPr>
            <a:spLocks noGrp="1"/>
          </p:cNvSpPr>
          <p:nvPr>
            <p:ph type="title"/>
          </p:nvPr>
        </p:nvSpPr>
        <p:spPr>
          <a:xfrm>
            <a:off x="682625" y="685800"/>
            <a:ext cx="8153400" cy="990600"/>
          </a:xfrm>
        </p:spPr>
        <p:txBody>
          <a:bodyPr/>
          <a:lstStyle/>
          <a:p>
            <a:r>
              <a:rPr lang="en-US" altLang="en-US" sz="3200" u="sng" dirty="0">
                <a:latin typeface="Arial Bold" panose="020B0704020202020204" pitchFamily="34" charset="0"/>
                <a:ea typeface="ヒラギノ角ゴ Pro W3"/>
                <a:cs typeface="Arial Bold" panose="020B0704020202020204" pitchFamily="34" charset="0"/>
              </a:rPr>
              <a:t>Option 2A:</a:t>
            </a:r>
            <a:br>
              <a:rPr lang="en-US" altLang="en-US" sz="3200" dirty="0">
                <a:latin typeface="Arial Bold" panose="020B0704020202020204" pitchFamily="34" charset="0"/>
                <a:ea typeface="ヒラギノ角ゴ Pro W3"/>
                <a:cs typeface="Arial Bold" panose="020B0704020202020204" pitchFamily="34" charset="0"/>
              </a:rPr>
            </a:br>
            <a:r>
              <a:rPr lang="en-US" altLang="en-US" sz="2800" dirty="0"/>
              <a:t>Evaluate previous options (Assume increased costs and time)</a:t>
            </a:r>
            <a:br>
              <a:rPr lang="en-US" altLang="en-US" sz="3200" dirty="0">
                <a:latin typeface="Arial Bold" panose="020B0704020202020204" pitchFamily="34" charset="0"/>
                <a:ea typeface="ヒラギノ角ゴ Pro W3"/>
                <a:cs typeface="Arial Bold" panose="020B0704020202020204" pitchFamily="34" charset="0"/>
              </a:rPr>
            </a:br>
            <a:endParaRPr lang="en-US" altLang="en-US" sz="3200" dirty="0">
              <a:latin typeface="Arial Bold" panose="020B0704020202020204" pitchFamily="34" charset="0"/>
              <a:ea typeface="ヒラギノ角ゴ Pro W3"/>
              <a:cs typeface="Arial Bold" panose="020B0704020202020204" pitchFamily="34" charset="0"/>
            </a:endParaRPr>
          </a:p>
        </p:txBody>
      </p:sp>
      <p:sp>
        <p:nvSpPr>
          <p:cNvPr id="72707" name="Slide Number Placeholder 2">
            <a:extLst>
              <a:ext uri="{FF2B5EF4-FFF2-40B4-BE49-F238E27FC236}">
                <a16:creationId xmlns:a16="http://schemas.microsoft.com/office/drawing/2014/main" id="{6BBD6A2A-F040-4390-8846-D523AABA0F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562EB9-27C0-43D3-84C8-410326609F8E}" type="slidenum">
              <a:rPr lang="en-US" altLang="en-US" smtClean="0">
                <a:solidFill>
                  <a:srgbClr val="000000"/>
                </a:solidFill>
                <a:latin typeface="Arial Bold" panose="020B0704020202020204" pitchFamily="34" charset="0"/>
                <a:cs typeface="Arial Bold" panose="020B0704020202020204" pitchFamily="34" charset="0"/>
              </a:rPr>
              <a:pPr/>
              <a:t>7</a:t>
            </a:fld>
            <a:endParaRPr lang="en-US" altLang="en-US">
              <a:solidFill>
                <a:srgbClr val="000000"/>
              </a:solidFill>
              <a:latin typeface="Arial Bold" panose="020B0704020202020204" pitchFamily="34" charset="0"/>
              <a:cs typeface="Arial Bold" panose="020B0704020202020204" pitchFamily="34" charset="0"/>
            </a:endParaRPr>
          </a:p>
        </p:txBody>
      </p:sp>
      <p:sp>
        <p:nvSpPr>
          <p:cNvPr id="40964" name="Rectangle 3">
            <a:extLst>
              <a:ext uri="{FF2B5EF4-FFF2-40B4-BE49-F238E27FC236}">
                <a16:creationId xmlns:a16="http://schemas.microsoft.com/office/drawing/2014/main" id="{31042029-B046-49D3-BD5D-A95971E357A6}"/>
              </a:ext>
            </a:extLst>
          </p:cNvPr>
          <p:cNvSpPr txBox="1">
            <a:spLocks/>
          </p:cNvSpPr>
          <p:nvPr/>
        </p:nvSpPr>
        <p:spPr bwMode="auto">
          <a:xfrm>
            <a:off x="228600" y="1584325"/>
            <a:ext cx="79644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Font typeface="Arial" panose="020B0604020202020204" pitchFamily="34" charset="0"/>
              <a:buChar char="•"/>
            </a:pPr>
            <a:r>
              <a:rPr lang="en-US" altLang="en-US" dirty="0"/>
              <a:t>Review the project’s “program requirements” to ensure they’re relevant in a post covid world and are not provided by other organizations. </a:t>
            </a:r>
          </a:p>
          <a:p>
            <a:pPr lvl="1">
              <a:buFont typeface="Arial" panose="020B0604020202020204" pitchFamily="34" charset="0"/>
              <a:buChar char="•"/>
            </a:pPr>
            <a:r>
              <a:rPr lang="en-US" altLang="en-US" dirty="0"/>
              <a:t>Compare current design/costs to Pembroke Community Center &amp; Newton Senior Center.</a:t>
            </a:r>
          </a:p>
          <a:p>
            <a:pPr lvl="1">
              <a:buFont typeface="Arial" panose="020B0604020202020204" pitchFamily="34" charset="0"/>
              <a:buChar char="•"/>
            </a:pPr>
            <a:r>
              <a:rPr lang="en-US" altLang="en-US" dirty="0"/>
              <a:t>Review current design to ensure that it is in fact an efficient as well as effective design  - that hones closely to the community center design that was presented to and approved by the Town at the October 2019 Town meeting.</a:t>
            </a:r>
          </a:p>
          <a:p>
            <a:pPr lvl="1">
              <a:buFont typeface="Arial" panose="020B0604020202020204" pitchFamily="34" charset="0"/>
              <a:buChar char="•"/>
            </a:pPr>
            <a:r>
              <a:rPr lang="en-US" altLang="en-US" dirty="0"/>
              <a:t>Consider engaging an architect with extensive community center experience to review what we have. If this is what the BOS decide, they should create their own Request for Proposal to procure the services of an independent architectural service.</a:t>
            </a:r>
          </a:p>
          <a:p>
            <a:pPr lvl="1">
              <a:buFont typeface="Arial" panose="020B0604020202020204" pitchFamily="34" charset="0"/>
              <a:buChar char="•"/>
            </a:pPr>
            <a:endParaRPr lang="en-US" altLang="en-US" dirty="0"/>
          </a:p>
          <a:p>
            <a:pPr lvl="1">
              <a:buFont typeface="Arial" panose="020B0604020202020204" pitchFamily="34" charset="0"/>
              <a:buChar char="•"/>
            </a:pPr>
            <a:endParaRPr lang="en-US" altLang="en-US" sz="1600" dirty="0"/>
          </a:p>
        </p:txBody>
      </p:sp>
      <p:sp>
        <p:nvSpPr>
          <p:cNvPr id="72709" name="Title 1">
            <a:extLst>
              <a:ext uri="{FF2B5EF4-FFF2-40B4-BE49-F238E27FC236}">
                <a16:creationId xmlns:a16="http://schemas.microsoft.com/office/drawing/2014/main" id="{1C85B83E-1CC0-4125-88B3-885C54522A7E}"/>
              </a:ext>
            </a:extLst>
          </p:cNvPr>
          <p:cNvSpPr txBox="1">
            <a:spLocks/>
          </p:cNvSpPr>
          <p:nvPr/>
        </p:nvSpPr>
        <p:spPr bwMode="auto">
          <a:xfrm>
            <a:off x="682625" y="54102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200" b="1" u="sng" dirty="0">
                <a:solidFill>
                  <a:schemeClr val="tx2"/>
                </a:solidFill>
                <a:latin typeface="Arial Bold" panose="020B0704020202020204" pitchFamily="34" charset="0"/>
                <a:cs typeface="Arial Bold" panose="020B0704020202020204" pitchFamily="34" charset="0"/>
              </a:rPr>
              <a:t>Option 2B:</a:t>
            </a:r>
            <a:br>
              <a:rPr lang="en-US" altLang="en-US" sz="3200" b="1" dirty="0">
                <a:solidFill>
                  <a:schemeClr val="tx2"/>
                </a:solidFill>
                <a:latin typeface="Arial Bold" panose="020B0704020202020204" pitchFamily="34" charset="0"/>
                <a:cs typeface="Arial Bold" panose="020B0704020202020204" pitchFamily="34" charset="0"/>
              </a:rPr>
            </a:br>
            <a:r>
              <a:rPr lang="en-US" altLang="en-US" sz="2800" b="1" dirty="0">
                <a:solidFill>
                  <a:schemeClr val="tx2"/>
                </a:solidFill>
                <a:latin typeface="Arial Bold" panose="020B0704020202020204" pitchFamily="34" charset="0"/>
                <a:cs typeface="Arial Bold" panose="020B0704020202020204" pitchFamily="34" charset="0"/>
              </a:rPr>
              <a:t>Evaluate project phasing (Assume increased costs and time)</a:t>
            </a:r>
            <a:endParaRPr lang="en-US" altLang="en-US" sz="3200" b="1" dirty="0">
              <a:solidFill>
                <a:schemeClr val="tx2"/>
              </a:solidFill>
              <a:latin typeface="Arial Bold" panose="020B0704020202020204" pitchFamily="34" charset="0"/>
              <a:cs typeface="Arial Bold" panose="020B07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a:extLst>
              <a:ext uri="{FF2B5EF4-FFF2-40B4-BE49-F238E27FC236}">
                <a16:creationId xmlns:a16="http://schemas.microsoft.com/office/drawing/2014/main" id="{AE129D60-BAB4-45AE-A00A-6CB33EDFFE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BC555-3738-4D42-8BA8-70E0CCFB33D6}" type="slidenum">
              <a:rPr lang="en-US" altLang="en-US" smtClean="0">
                <a:solidFill>
                  <a:srgbClr val="000000"/>
                </a:solidFill>
                <a:latin typeface="Arial Bold" panose="020B0704020202020204" pitchFamily="34" charset="0"/>
                <a:cs typeface="Arial Bold" panose="020B0704020202020204" pitchFamily="34" charset="0"/>
              </a:rPr>
              <a:pPr/>
              <a:t>8</a:t>
            </a:fld>
            <a:endParaRPr lang="en-US" altLang="en-US">
              <a:solidFill>
                <a:srgbClr val="000000"/>
              </a:solidFill>
              <a:latin typeface="Arial Bold" panose="020B0704020202020204" pitchFamily="34" charset="0"/>
              <a:cs typeface="Arial Bold" panose="020B0704020202020204" pitchFamily="34" charset="0"/>
            </a:endParaRPr>
          </a:p>
        </p:txBody>
      </p:sp>
      <p:sp>
        <p:nvSpPr>
          <p:cNvPr id="74755" name="Title 1">
            <a:extLst>
              <a:ext uri="{FF2B5EF4-FFF2-40B4-BE49-F238E27FC236}">
                <a16:creationId xmlns:a16="http://schemas.microsoft.com/office/drawing/2014/main" id="{A7163026-CC20-4E81-8384-7479A336B9A2}"/>
              </a:ext>
            </a:extLst>
          </p:cNvPr>
          <p:cNvSpPr txBox="1">
            <a:spLocks/>
          </p:cNvSpPr>
          <p:nvPr/>
        </p:nvSpPr>
        <p:spPr bwMode="auto">
          <a:xfrm>
            <a:off x="682625" y="9144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600" b="1" u="sng">
                <a:solidFill>
                  <a:schemeClr val="tx2"/>
                </a:solidFill>
                <a:latin typeface="Arial Bold" panose="020B0704020202020204" pitchFamily="34" charset="0"/>
                <a:cs typeface="Arial Bold" panose="020B0704020202020204" pitchFamily="34" charset="0"/>
              </a:rPr>
              <a:t>Discussion</a:t>
            </a:r>
            <a:br>
              <a:rPr lang="en-US" altLang="en-US" sz="3600" b="1">
                <a:solidFill>
                  <a:schemeClr val="tx2"/>
                </a:solidFill>
                <a:latin typeface="Arial Bold" panose="020B0704020202020204" pitchFamily="34" charset="0"/>
                <a:cs typeface="Arial Bold" panose="020B0704020202020204" pitchFamily="34" charset="0"/>
              </a:rPr>
            </a:br>
            <a:br>
              <a:rPr lang="en-US" altLang="en-US" sz="3600" b="1">
                <a:solidFill>
                  <a:schemeClr val="tx2"/>
                </a:solidFill>
                <a:latin typeface="Arial Bold" panose="020B0704020202020204" pitchFamily="34" charset="0"/>
                <a:cs typeface="Arial Bold" panose="020B0704020202020204" pitchFamily="34" charset="0"/>
              </a:rPr>
            </a:br>
            <a:endParaRPr lang="en-US" altLang="en-US" sz="3600" b="1">
              <a:solidFill>
                <a:schemeClr val="tx2"/>
              </a:solidFill>
              <a:latin typeface="Arial Bold" panose="020B0704020202020204" pitchFamily="34" charset="0"/>
              <a:cs typeface="Arial Bold" panose="020B07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Pentagon 39">
            <a:extLst>
              <a:ext uri="{FF2B5EF4-FFF2-40B4-BE49-F238E27FC236}">
                <a16:creationId xmlns:a16="http://schemas.microsoft.com/office/drawing/2014/main" id="{DC3D429B-CEEC-42AF-869B-44ECF2889C05}"/>
              </a:ext>
            </a:extLst>
          </p:cNvPr>
          <p:cNvSpPr/>
          <p:nvPr/>
        </p:nvSpPr>
        <p:spPr>
          <a:xfrm>
            <a:off x="5205413" y="1798638"/>
            <a:ext cx="2643187" cy="84296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69635" name="Title 1">
            <a:extLst>
              <a:ext uri="{FF2B5EF4-FFF2-40B4-BE49-F238E27FC236}">
                <a16:creationId xmlns:a16="http://schemas.microsoft.com/office/drawing/2014/main" id="{A7C2E9A7-75B9-4513-8662-E5298FFA7831}"/>
              </a:ext>
            </a:extLst>
          </p:cNvPr>
          <p:cNvSpPr txBox="1">
            <a:spLocks/>
          </p:cNvSpPr>
          <p:nvPr/>
        </p:nvSpPr>
        <p:spPr bwMode="auto">
          <a:xfrm>
            <a:off x="762000" y="68580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5613">
              <a:lnSpc>
                <a:spcPts val="1500"/>
              </a:lnSpc>
              <a:defRPr sz="1400">
                <a:solidFill>
                  <a:srgbClr val="4B4B4B"/>
                </a:solidFill>
                <a:latin typeface="Arial" panose="020B0604020202020204" pitchFamily="34" charset="0"/>
                <a:ea typeface="ヒラギノ角ゴ Pro W3"/>
                <a:cs typeface="Arial" panose="020B0604020202020204" pitchFamily="34" charset="0"/>
              </a:defRPr>
            </a:lvl1pPr>
            <a:lvl2pPr marL="114300" indent="-107950" defTabSz="455613">
              <a:lnSpc>
                <a:spcPts val="1800"/>
              </a:lnSpc>
              <a:buFont typeface="Arial" panose="020B0604020202020204" pitchFamily="34" charset="0"/>
              <a:buChar char="•"/>
              <a:defRPr sz="1300">
                <a:solidFill>
                  <a:srgbClr val="4B4B4B"/>
                </a:solidFill>
                <a:latin typeface="Arial" panose="020B0604020202020204" pitchFamily="34" charset="0"/>
                <a:ea typeface="ヒラギノ角ゴ Pro W3"/>
                <a:cs typeface="Arial" panose="020B0604020202020204" pitchFamily="34" charset="0"/>
              </a:defRPr>
            </a:lvl2pPr>
            <a:lvl3pPr marL="230188" indent="-112713"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3pPr>
            <a:lvl4pPr marL="341313" indent="-98425" defTabSz="455613">
              <a:lnSpc>
                <a:spcPts val="1350"/>
              </a:lnSpc>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4pPr>
            <a:lvl5pPr marL="341313" indent="-98425" defTabSz="455613">
              <a:spcBef>
                <a:spcPts val="600"/>
              </a:spcBef>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5pPr>
            <a:lvl6pPr marL="7985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6pPr>
            <a:lvl7pPr marL="12557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7pPr>
            <a:lvl8pPr marL="17129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8pPr>
            <a:lvl9pPr marL="2170113" indent="-98425" defTabSz="455613" eaLnBrk="0" fontAlgn="base" hangingPunct="0">
              <a:spcBef>
                <a:spcPts val="600"/>
              </a:spcBef>
              <a:spcAft>
                <a:spcPct val="0"/>
              </a:spcAft>
              <a:buFont typeface="Arial" panose="020B0604020202020204" pitchFamily="34" charset="0"/>
              <a:buChar char="›"/>
              <a:defRPr sz="1200">
                <a:solidFill>
                  <a:srgbClr val="4B4B4B"/>
                </a:solidFill>
                <a:latin typeface="Arial" panose="020B0604020202020204" pitchFamily="34" charset="0"/>
                <a:ea typeface="ヒラギノ角ゴ Pro W3"/>
                <a:cs typeface="Arial" panose="020B0604020202020204" pitchFamily="34" charset="0"/>
              </a:defRPr>
            </a:lvl9pPr>
          </a:lstStyle>
          <a:p>
            <a:pPr>
              <a:lnSpc>
                <a:spcPct val="100000"/>
              </a:lnSpc>
            </a:pPr>
            <a:r>
              <a:rPr lang="en-US" altLang="en-US" sz="3000" b="1" u="sng">
                <a:solidFill>
                  <a:schemeClr val="tx2"/>
                </a:solidFill>
                <a:latin typeface="Arial Bold" panose="020B0704020202020204" pitchFamily="34" charset="0"/>
                <a:cs typeface="Arial Bold" panose="020B0704020202020204" pitchFamily="34" charset="0"/>
              </a:rPr>
              <a:t>Option 1: Re-Prequal &amp; Re-Bid </a:t>
            </a:r>
            <a:br>
              <a:rPr lang="en-US" altLang="en-US" sz="3000" b="1">
                <a:solidFill>
                  <a:schemeClr val="tx2"/>
                </a:solidFill>
                <a:latin typeface="Arial Bold" panose="020B0704020202020204" pitchFamily="34" charset="0"/>
                <a:cs typeface="Arial Bold" panose="020B0704020202020204" pitchFamily="34" charset="0"/>
              </a:rPr>
            </a:br>
            <a:r>
              <a:rPr lang="en-US" altLang="en-US" sz="3000" b="1">
                <a:solidFill>
                  <a:schemeClr val="tx2"/>
                </a:solidFill>
                <a:latin typeface="Arial Bold" panose="020B0704020202020204" pitchFamily="34" charset="0"/>
                <a:cs typeface="Arial Bold" panose="020B0704020202020204" pitchFamily="34" charset="0"/>
              </a:rPr>
              <a:t>Timeline and Costs</a:t>
            </a:r>
          </a:p>
        </p:txBody>
      </p:sp>
      <p:sp>
        <p:nvSpPr>
          <p:cNvPr id="2" name="Rectangle 3">
            <a:extLst>
              <a:ext uri="{FF2B5EF4-FFF2-40B4-BE49-F238E27FC236}">
                <a16:creationId xmlns:a16="http://schemas.microsoft.com/office/drawing/2014/main" id="{68498848-E658-46DB-8AE3-BCC63D44CCDC}"/>
              </a:ext>
            </a:extLst>
          </p:cNvPr>
          <p:cNvSpPr txBox="1">
            <a:spLocks noChangeArrowheads="1"/>
          </p:cNvSpPr>
          <p:nvPr/>
        </p:nvSpPr>
        <p:spPr bwMode="auto">
          <a:xfrm>
            <a:off x="762000" y="2717800"/>
            <a:ext cx="8153400" cy="42926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65175" indent="-342900">
              <a:defRPr>
                <a:solidFill>
                  <a:schemeClr val="tx1"/>
                </a:solidFill>
                <a:latin typeface="Arial" panose="020B0604020202020204" pitchFamily="34" charset="0"/>
                <a:cs typeface="Arial" panose="020B0604020202020204" pitchFamily="34" charset="0"/>
              </a:defRPr>
            </a:lvl2pPr>
            <a:lvl3pPr marL="1165225"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SzPct val="85000"/>
              <a:defRPr/>
            </a:pPr>
            <a:r>
              <a:rPr lang="en-US" altLang="en-US" sz="2000" dirty="0">
                <a:solidFill>
                  <a:schemeClr val="tx1">
                    <a:lumMod val="95000"/>
                    <a:lumOff val="5000"/>
                  </a:schemeClr>
                </a:solidFill>
              </a:rPr>
              <a:t>OPM: $155K+/-*</a:t>
            </a:r>
          </a:p>
          <a:p>
            <a:pPr eaLnBrk="1" hangingPunct="1">
              <a:spcBef>
                <a:spcPct val="20000"/>
              </a:spcBef>
              <a:buSzPct val="85000"/>
              <a:defRPr/>
            </a:pPr>
            <a:r>
              <a:rPr lang="en-US" altLang="en-US" sz="2000" dirty="0">
                <a:solidFill>
                  <a:schemeClr val="tx1">
                    <a:lumMod val="95000"/>
                    <a:lumOff val="5000"/>
                  </a:schemeClr>
                </a:solidFill>
              </a:rPr>
              <a:t>Designer: $175K+/-* </a:t>
            </a:r>
          </a:p>
          <a:p>
            <a:pPr eaLnBrk="1" hangingPunct="1">
              <a:spcBef>
                <a:spcPct val="20000"/>
              </a:spcBef>
              <a:buSzPct val="85000"/>
              <a:defRPr/>
            </a:pPr>
            <a:r>
              <a:rPr lang="en-US" altLang="en-US" sz="2000" dirty="0">
                <a:solidFill>
                  <a:schemeClr val="tx1">
                    <a:lumMod val="95000"/>
                    <a:lumOff val="5000"/>
                  </a:schemeClr>
                </a:solidFill>
              </a:rPr>
              <a:t>Cost Estimator: $5K</a:t>
            </a:r>
          </a:p>
          <a:p>
            <a:pPr eaLnBrk="1" hangingPunct="1">
              <a:spcBef>
                <a:spcPct val="20000"/>
              </a:spcBef>
              <a:buSzPct val="85000"/>
              <a:defRPr/>
            </a:pPr>
            <a:r>
              <a:rPr lang="en-US" altLang="en-US" sz="2000" dirty="0">
                <a:solidFill>
                  <a:schemeClr val="tx1">
                    <a:lumMod val="95000"/>
                    <a:lumOff val="5000"/>
                  </a:schemeClr>
                </a:solidFill>
              </a:rPr>
              <a:t>Bid Hosting: $10K+/- </a:t>
            </a:r>
          </a:p>
          <a:p>
            <a:pPr eaLnBrk="1" hangingPunct="1">
              <a:spcBef>
                <a:spcPct val="20000"/>
              </a:spcBef>
              <a:buSzPct val="85000"/>
              <a:defRPr/>
            </a:pPr>
            <a:r>
              <a:rPr lang="en-US" altLang="en-US" sz="2000" dirty="0">
                <a:solidFill>
                  <a:schemeClr val="tx1">
                    <a:lumMod val="95000"/>
                    <a:lumOff val="5000"/>
                  </a:schemeClr>
                </a:solidFill>
              </a:rPr>
              <a:t>Advertising: $2K+/-</a:t>
            </a:r>
          </a:p>
          <a:p>
            <a:pPr eaLnBrk="1" hangingPunct="1">
              <a:spcBef>
                <a:spcPct val="20000"/>
              </a:spcBef>
              <a:buSzPct val="85000"/>
              <a:defRPr/>
            </a:pPr>
            <a:r>
              <a:rPr lang="en-US" altLang="en-US" sz="2000" dirty="0">
                <a:solidFill>
                  <a:schemeClr val="tx1">
                    <a:lumMod val="95000"/>
                    <a:lumOff val="5000"/>
                  </a:schemeClr>
                </a:solidFill>
              </a:rPr>
              <a:t>TOTAL: $347K?**</a:t>
            </a:r>
          </a:p>
          <a:p>
            <a:pPr eaLnBrk="1" hangingPunct="1">
              <a:spcBef>
                <a:spcPct val="20000"/>
              </a:spcBef>
              <a:buSzPct val="85000"/>
              <a:defRPr/>
            </a:pPr>
            <a:endParaRPr lang="en-US" altLang="en-US" sz="1400" dirty="0">
              <a:solidFill>
                <a:schemeClr val="tx1">
                  <a:lumMod val="95000"/>
                  <a:lumOff val="5000"/>
                </a:schemeClr>
              </a:solidFill>
            </a:endParaRPr>
          </a:p>
          <a:p>
            <a:pPr eaLnBrk="1" hangingPunct="1">
              <a:spcBef>
                <a:spcPct val="20000"/>
              </a:spcBef>
              <a:buSzPct val="85000"/>
              <a:defRPr/>
            </a:pPr>
            <a:r>
              <a:rPr lang="en-US" altLang="en-US" sz="1400" dirty="0">
                <a:solidFill>
                  <a:schemeClr val="tx1">
                    <a:lumMod val="95000"/>
                    <a:lumOff val="5000"/>
                  </a:schemeClr>
                </a:solidFill>
              </a:rPr>
              <a:t>* Listed OPM fee includes additional (1) month of design (March 2022), additional (1) month of bidding (June 2022) and additional strategizing months (currently August – September) | $50K+/-</a:t>
            </a:r>
          </a:p>
          <a:p>
            <a:pPr eaLnBrk="1" hangingPunct="1">
              <a:spcBef>
                <a:spcPct val="20000"/>
              </a:spcBef>
              <a:buSzPct val="85000"/>
              <a:defRPr/>
            </a:pPr>
            <a:r>
              <a:rPr lang="en-US" altLang="en-US" sz="1400" dirty="0">
                <a:solidFill>
                  <a:schemeClr val="tx1">
                    <a:lumMod val="95000"/>
                    <a:lumOff val="5000"/>
                  </a:schemeClr>
                </a:solidFill>
              </a:rPr>
              <a:t>** Additional contingency and construction / bid overage not included **</a:t>
            </a:r>
          </a:p>
          <a:p>
            <a:pPr eaLnBrk="1" hangingPunct="1">
              <a:spcBef>
                <a:spcPct val="20000"/>
              </a:spcBef>
              <a:buSzPct val="85000"/>
              <a:defRPr/>
            </a:pPr>
            <a:r>
              <a:rPr lang="en-US" altLang="en-US" sz="1400" dirty="0">
                <a:solidFill>
                  <a:schemeClr val="tx1">
                    <a:lumMod val="95000"/>
                    <a:lumOff val="5000"/>
                  </a:schemeClr>
                </a:solidFill>
              </a:rPr>
              <a:t>*** The above values exclude construction – closeout as those phases are part of the existing OPM &amp; Designer contracts ***</a:t>
            </a:r>
          </a:p>
          <a:p>
            <a:pPr marL="879475" lvl="1" eaLnBrk="1" hangingPunct="1">
              <a:spcBef>
                <a:spcPct val="20000"/>
              </a:spcBef>
              <a:buSzPct val="85000"/>
              <a:buFont typeface="Arial" panose="020B0604020202020204" pitchFamily="34" charset="0"/>
              <a:buChar char="•"/>
              <a:defRPr/>
            </a:pPr>
            <a:endParaRPr lang="en-US" altLang="en-US" sz="2400" dirty="0">
              <a:solidFill>
                <a:schemeClr val="tx1">
                  <a:lumMod val="95000"/>
                  <a:lumOff val="5000"/>
                </a:schemeClr>
              </a:solidFill>
            </a:endParaRPr>
          </a:p>
          <a:p>
            <a:pPr eaLnBrk="1" hangingPunct="1">
              <a:spcBef>
                <a:spcPct val="20000"/>
              </a:spcBef>
              <a:buSzPct val="85000"/>
              <a:defRPr/>
            </a:pPr>
            <a:endParaRPr lang="en-US" altLang="en-US" sz="1600" dirty="0">
              <a:solidFill>
                <a:schemeClr val="tx1">
                  <a:lumMod val="95000"/>
                  <a:lumOff val="5000"/>
                </a:schemeClr>
              </a:solidFill>
            </a:endParaRPr>
          </a:p>
          <a:p>
            <a:pPr eaLnBrk="1" hangingPunct="1">
              <a:spcBef>
                <a:spcPct val="20000"/>
              </a:spcBef>
              <a:buSzPct val="85000"/>
              <a:defRPr/>
            </a:pPr>
            <a:endParaRPr lang="en-US" altLang="en-US" sz="2400" dirty="0">
              <a:solidFill>
                <a:schemeClr val="tx1">
                  <a:lumMod val="95000"/>
                  <a:lumOff val="5000"/>
                </a:schemeClr>
              </a:solidFill>
            </a:endParaRPr>
          </a:p>
        </p:txBody>
      </p:sp>
      <p:grpSp>
        <p:nvGrpSpPr>
          <p:cNvPr id="69637" name="Group 4">
            <a:extLst>
              <a:ext uri="{FF2B5EF4-FFF2-40B4-BE49-F238E27FC236}">
                <a16:creationId xmlns:a16="http://schemas.microsoft.com/office/drawing/2014/main" id="{1A1D1A27-D366-4C0C-8265-4F408815041E}"/>
              </a:ext>
            </a:extLst>
          </p:cNvPr>
          <p:cNvGrpSpPr>
            <a:grpSpLocks/>
          </p:cNvGrpSpPr>
          <p:nvPr/>
        </p:nvGrpSpPr>
        <p:grpSpPr bwMode="auto">
          <a:xfrm>
            <a:off x="661988" y="1436688"/>
            <a:ext cx="6956425" cy="1204912"/>
            <a:chOff x="2125141" y="4079917"/>
            <a:chExt cx="6957407" cy="1205528"/>
          </a:xfrm>
        </p:grpSpPr>
        <p:sp>
          <p:nvSpPr>
            <p:cNvPr id="6" name="Arrow: Pentagon 5">
              <a:extLst>
                <a:ext uri="{FF2B5EF4-FFF2-40B4-BE49-F238E27FC236}">
                  <a16:creationId xmlns:a16="http://schemas.microsoft.com/office/drawing/2014/main" id="{D9AD6614-AC06-4961-A73C-124672C4B379}"/>
                </a:ext>
              </a:extLst>
            </p:cNvPr>
            <p:cNvSpPr/>
            <p:nvPr/>
          </p:nvSpPr>
          <p:spPr>
            <a:xfrm>
              <a:off x="4921123" y="4442052"/>
              <a:ext cx="3400905" cy="843393"/>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7" name="Arrow: Pentagon 6">
              <a:extLst>
                <a:ext uri="{FF2B5EF4-FFF2-40B4-BE49-F238E27FC236}">
                  <a16:creationId xmlns:a16="http://schemas.microsoft.com/office/drawing/2014/main" id="{EEC98609-FA68-469D-9532-1F04BD296BAC}"/>
                </a:ext>
              </a:extLst>
            </p:cNvPr>
            <p:cNvSpPr/>
            <p:nvPr/>
          </p:nvSpPr>
          <p:spPr>
            <a:xfrm>
              <a:off x="4124085" y="4442052"/>
              <a:ext cx="1274943" cy="843393"/>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8" name="Arrow: Pentagon 7">
              <a:extLst>
                <a:ext uri="{FF2B5EF4-FFF2-40B4-BE49-F238E27FC236}">
                  <a16:creationId xmlns:a16="http://schemas.microsoft.com/office/drawing/2014/main" id="{E8C01898-79C2-4D4F-AEEA-310A2B49F1AC}"/>
                </a:ext>
              </a:extLst>
            </p:cNvPr>
            <p:cNvSpPr/>
            <p:nvPr/>
          </p:nvSpPr>
          <p:spPr>
            <a:xfrm>
              <a:off x="3114293" y="4442052"/>
              <a:ext cx="1487698" cy="84339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9" name="Arrow: Pentagon 8">
              <a:extLst>
                <a:ext uri="{FF2B5EF4-FFF2-40B4-BE49-F238E27FC236}">
                  <a16:creationId xmlns:a16="http://schemas.microsoft.com/office/drawing/2014/main" id="{760FA088-7678-4F0D-9F40-9CF3AE985002}"/>
                </a:ext>
              </a:extLst>
            </p:cNvPr>
            <p:cNvSpPr/>
            <p:nvPr/>
          </p:nvSpPr>
          <p:spPr>
            <a:xfrm>
              <a:off x="2285501" y="4442052"/>
              <a:ext cx="1311460" cy="843393"/>
            </a:xfrm>
            <a:prstGeom prst="homePlate">
              <a:avLst/>
            </a:prstGeom>
            <a:solidFill>
              <a:srgbClr val="D34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latin typeface="Metric Regular"/>
              </a:endParaRPr>
            </a:p>
          </p:txBody>
        </p:sp>
        <p:sp>
          <p:nvSpPr>
            <p:cNvPr id="10" name="TextBox 9">
              <a:extLst>
                <a:ext uri="{FF2B5EF4-FFF2-40B4-BE49-F238E27FC236}">
                  <a16:creationId xmlns:a16="http://schemas.microsoft.com/office/drawing/2014/main" id="{40CAA356-38EC-434F-A819-F252BD8D55F5}"/>
                </a:ext>
              </a:extLst>
            </p:cNvPr>
            <p:cNvSpPr txBox="1"/>
            <p:nvPr/>
          </p:nvSpPr>
          <p:spPr>
            <a:xfrm>
              <a:off x="2125141" y="4098977"/>
              <a:ext cx="1151099"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NOV-DEC</a:t>
              </a:r>
            </a:p>
          </p:txBody>
        </p:sp>
        <p:sp>
          <p:nvSpPr>
            <p:cNvPr id="11" name="TextBox 10">
              <a:extLst>
                <a:ext uri="{FF2B5EF4-FFF2-40B4-BE49-F238E27FC236}">
                  <a16:creationId xmlns:a16="http://schemas.microsoft.com/office/drawing/2014/main" id="{66A1FF65-A651-4497-89E2-0F59FA828ED0}"/>
                </a:ext>
              </a:extLst>
            </p:cNvPr>
            <p:cNvSpPr txBox="1"/>
            <p:nvPr/>
          </p:nvSpPr>
          <p:spPr>
            <a:xfrm>
              <a:off x="3171451" y="4098977"/>
              <a:ext cx="1016143"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JAN-FEB</a:t>
              </a:r>
            </a:p>
          </p:txBody>
        </p:sp>
        <p:sp>
          <p:nvSpPr>
            <p:cNvPr id="12" name="TextBox 11">
              <a:extLst>
                <a:ext uri="{FF2B5EF4-FFF2-40B4-BE49-F238E27FC236}">
                  <a16:creationId xmlns:a16="http://schemas.microsoft.com/office/drawing/2014/main" id="{A03B7658-0F3E-45C4-82C7-04A093577B12}"/>
                </a:ext>
              </a:extLst>
            </p:cNvPr>
            <p:cNvSpPr txBox="1"/>
            <p:nvPr/>
          </p:nvSpPr>
          <p:spPr>
            <a:xfrm>
              <a:off x="5273597" y="4087858"/>
              <a:ext cx="2537183" cy="368488"/>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APRIL 2023 – MAY 2024</a:t>
              </a:r>
            </a:p>
          </p:txBody>
        </p:sp>
        <p:sp>
          <p:nvSpPr>
            <p:cNvPr id="14" name="TextBox 13">
              <a:extLst>
                <a:ext uri="{FF2B5EF4-FFF2-40B4-BE49-F238E27FC236}">
                  <a16:creationId xmlns:a16="http://schemas.microsoft.com/office/drawing/2014/main" id="{1A4EDB85-B345-41CB-9E4B-079E2C083E1D}"/>
                </a:ext>
              </a:extLst>
            </p:cNvPr>
            <p:cNvSpPr txBox="1"/>
            <p:nvPr/>
          </p:nvSpPr>
          <p:spPr>
            <a:xfrm>
              <a:off x="7696464" y="4079917"/>
              <a:ext cx="1386084"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JUNE - JULY</a:t>
              </a:r>
            </a:p>
          </p:txBody>
        </p:sp>
        <p:sp>
          <p:nvSpPr>
            <p:cNvPr id="16" name="TextBox 15">
              <a:extLst>
                <a:ext uri="{FF2B5EF4-FFF2-40B4-BE49-F238E27FC236}">
                  <a16:creationId xmlns:a16="http://schemas.microsoft.com/office/drawing/2014/main" id="{7368A991-EA39-4967-85D0-EAEDE4D4A65C}"/>
                </a:ext>
              </a:extLst>
            </p:cNvPr>
            <p:cNvSpPr txBox="1"/>
            <p:nvPr/>
          </p:nvSpPr>
          <p:spPr>
            <a:xfrm>
              <a:off x="2233106" y="4505585"/>
              <a:ext cx="1571847" cy="644855"/>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Docs &amp; Prequal</a:t>
              </a:r>
            </a:p>
          </p:txBody>
        </p:sp>
        <p:sp>
          <p:nvSpPr>
            <p:cNvPr id="17" name="TextBox 16">
              <a:extLst>
                <a:ext uri="{FF2B5EF4-FFF2-40B4-BE49-F238E27FC236}">
                  <a16:creationId xmlns:a16="http://schemas.microsoft.com/office/drawing/2014/main" id="{A210AD79-5446-49E1-8F33-ABDE33D8F8B4}"/>
                </a:ext>
              </a:extLst>
            </p:cNvPr>
            <p:cNvSpPr txBox="1"/>
            <p:nvPr/>
          </p:nvSpPr>
          <p:spPr>
            <a:xfrm>
              <a:off x="4579762" y="4623120"/>
              <a:ext cx="746230" cy="370076"/>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STM</a:t>
              </a:r>
            </a:p>
          </p:txBody>
        </p:sp>
        <p:sp>
          <p:nvSpPr>
            <p:cNvPr id="18" name="TextBox 17">
              <a:extLst>
                <a:ext uri="{FF2B5EF4-FFF2-40B4-BE49-F238E27FC236}">
                  <a16:creationId xmlns:a16="http://schemas.microsoft.com/office/drawing/2014/main" id="{0970A1C4-7C6D-4FB6-931E-96058059C6E8}"/>
                </a:ext>
              </a:extLst>
            </p:cNvPr>
            <p:cNvSpPr txBox="1"/>
            <p:nvPr/>
          </p:nvSpPr>
          <p:spPr>
            <a:xfrm>
              <a:off x="3638242" y="4624707"/>
              <a:ext cx="654142" cy="370077"/>
            </a:xfrm>
            <a:prstGeom prst="rect">
              <a:avLst/>
            </a:prstGeom>
            <a:noFill/>
          </p:spPr>
          <p:txBody>
            <a:bodyPr>
              <a:spAutoFit/>
            </a:bodyPr>
            <a:lstStyle/>
            <a:p>
              <a:pPr marL="57150" eaLnBrk="1" hangingPunct="1">
                <a:spcBef>
                  <a:spcPts val="0"/>
                </a:spcBef>
                <a:spcAft>
                  <a:spcPts val="0"/>
                </a:spcAft>
                <a:defRPr/>
              </a:pPr>
              <a:r>
                <a:rPr lang="en-US" dirty="0">
                  <a:solidFill>
                    <a:srgbClr val="FFFFFF"/>
                  </a:solidFill>
                  <a:latin typeface="Metric Regular"/>
                  <a:cs typeface="+mn-cs"/>
                </a:rPr>
                <a:t>Bid</a:t>
              </a:r>
            </a:p>
          </p:txBody>
        </p:sp>
        <p:sp>
          <p:nvSpPr>
            <p:cNvPr id="32" name="TextBox 31">
              <a:extLst>
                <a:ext uri="{FF2B5EF4-FFF2-40B4-BE49-F238E27FC236}">
                  <a16:creationId xmlns:a16="http://schemas.microsoft.com/office/drawing/2014/main" id="{9B824EBE-316F-48CD-856B-A8C49272B2E1}"/>
                </a:ext>
              </a:extLst>
            </p:cNvPr>
            <p:cNvSpPr txBox="1"/>
            <p:nvPr/>
          </p:nvSpPr>
          <p:spPr>
            <a:xfrm>
              <a:off x="4068515" y="4098977"/>
              <a:ext cx="1060600" cy="370076"/>
            </a:xfrm>
            <a:prstGeom prst="rect">
              <a:avLst/>
            </a:prstGeom>
            <a:noFill/>
          </p:spPr>
          <p:txBody>
            <a:bodyPr>
              <a:spAutoFit/>
            </a:bodyPr>
            <a:lstStyle/>
            <a:p>
              <a:pPr marL="57150" eaLnBrk="1" hangingPunct="1">
                <a:spcBef>
                  <a:spcPts val="0"/>
                </a:spcBef>
                <a:spcAft>
                  <a:spcPts val="600"/>
                </a:spcAft>
                <a:defRPr/>
              </a:pPr>
              <a:r>
                <a:rPr lang="en-US" dirty="0">
                  <a:solidFill>
                    <a:srgbClr val="000000">
                      <a:lumMod val="75000"/>
                      <a:lumOff val="25000"/>
                    </a:srgbClr>
                  </a:solidFill>
                  <a:latin typeface="Metric Regular"/>
                  <a:cs typeface="+mn-cs"/>
                </a:rPr>
                <a:t>MARCH</a:t>
              </a:r>
            </a:p>
          </p:txBody>
        </p:sp>
      </p:grpSp>
      <p:sp>
        <p:nvSpPr>
          <p:cNvPr id="38" name="TextBox 37">
            <a:extLst>
              <a:ext uri="{FF2B5EF4-FFF2-40B4-BE49-F238E27FC236}">
                <a16:creationId xmlns:a16="http://schemas.microsoft.com/office/drawing/2014/main" id="{92481EB8-73E9-4FD3-B109-414C4D4B60AC}"/>
              </a:ext>
            </a:extLst>
          </p:cNvPr>
          <p:cNvSpPr txBox="1"/>
          <p:nvPr/>
        </p:nvSpPr>
        <p:spPr>
          <a:xfrm>
            <a:off x="4462463" y="1981200"/>
            <a:ext cx="1519237" cy="369888"/>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Construction</a:t>
            </a:r>
          </a:p>
        </p:txBody>
      </p:sp>
      <p:sp>
        <p:nvSpPr>
          <p:cNvPr id="42" name="TextBox 41">
            <a:extLst>
              <a:ext uri="{FF2B5EF4-FFF2-40B4-BE49-F238E27FC236}">
                <a16:creationId xmlns:a16="http://schemas.microsoft.com/office/drawing/2014/main" id="{2515DF25-B176-4137-96B7-B954E5D0593A}"/>
              </a:ext>
            </a:extLst>
          </p:cNvPr>
          <p:cNvSpPr txBox="1"/>
          <p:nvPr/>
        </p:nvSpPr>
        <p:spPr>
          <a:xfrm>
            <a:off x="6735763" y="1997075"/>
            <a:ext cx="1163637" cy="369888"/>
          </a:xfrm>
          <a:prstGeom prst="rect">
            <a:avLst/>
          </a:prstGeom>
          <a:noFill/>
        </p:spPr>
        <p:txBody>
          <a:bodyPr>
            <a:spAutoFit/>
          </a:bodyPr>
          <a:lstStyle/>
          <a:p>
            <a:pPr marL="57150" eaLnBrk="1" hangingPunct="1">
              <a:spcBef>
                <a:spcPts val="0"/>
              </a:spcBef>
              <a:spcAft>
                <a:spcPts val="600"/>
              </a:spcAft>
              <a:defRPr/>
            </a:pPr>
            <a:r>
              <a:rPr lang="en-US" dirty="0">
                <a:solidFill>
                  <a:srgbClr val="FFFFFF"/>
                </a:solidFill>
                <a:latin typeface="Metric Regular"/>
                <a:cs typeface="+mn-cs"/>
              </a:rPr>
              <a:t>Closeout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lliers_Master_PPT_Template_Standard">
  <a:themeElements>
    <a:clrScheme name="Custom 2">
      <a:dk1>
        <a:srgbClr val="000000"/>
      </a:dk1>
      <a:lt1>
        <a:srgbClr val="FFFFFF"/>
      </a:lt1>
      <a:dk2>
        <a:srgbClr val="00467F"/>
      </a:dk2>
      <a:lt2>
        <a:srgbClr val="5EB3DE"/>
      </a:lt2>
      <a:accent1>
        <a:srgbClr val="1880C3"/>
      </a:accent1>
      <a:accent2>
        <a:srgbClr val="FFC425"/>
      </a:accent2>
      <a:accent3>
        <a:srgbClr val="AF2717"/>
      </a:accent3>
      <a:accent4>
        <a:srgbClr val="EE3124"/>
      </a:accent4>
      <a:accent5>
        <a:srgbClr val="4B4B4B"/>
      </a:accent5>
      <a:accent6>
        <a:srgbClr val="AAAAAA"/>
      </a:accent6>
      <a:hlink>
        <a:srgbClr val="0093D0"/>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Pages">
  <a:themeElements>
    <a:clrScheme name="Custom 2">
      <a:dk1>
        <a:srgbClr val="000000"/>
      </a:dk1>
      <a:lt1>
        <a:srgbClr val="FFFFFF"/>
      </a:lt1>
      <a:dk2>
        <a:srgbClr val="00467F"/>
      </a:dk2>
      <a:lt2>
        <a:srgbClr val="5EB3DE"/>
      </a:lt2>
      <a:accent1>
        <a:srgbClr val="1880C3"/>
      </a:accent1>
      <a:accent2>
        <a:srgbClr val="FFC425"/>
      </a:accent2>
      <a:accent3>
        <a:srgbClr val="AF2717"/>
      </a:accent3>
      <a:accent4>
        <a:srgbClr val="EE3124"/>
      </a:accent4>
      <a:accent5>
        <a:srgbClr val="4B4B4B"/>
      </a:accent5>
      <a:accent6>
        <a:srgbClr val="AAAAAA"/>
      </a:accent6>
      <a:hlink>
        <a:srgbClr val="0093D0"/>
      </a:hlink>
      <a:folHlink>
        <a:srgbClr val="AAAAAA"/>
      </a:folHlink>
    </a:clrScheme>
    <a:fontScheme name="Collier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and Divider">
  <a:themeElements>
    <a:clrScheme name="Cover and Divider">
      <a:dk1>
        <a:srgbClr val="FFFFFF"/>
      </a:dk1>
      <a:lt1>
        <a:srgbClr val="FFFFFF"/>
      </a:lt1>
      <a:dk2>
        <a:srgbClr val="25408F"/>
      </a:dk2>
      <a:lt2>
        <a:srgbClr val="CCCDD5"/>
      </a:lt2>
      <a:accent1>
        <a:srgbClr val="25408F"/>
      </a:accent1>
      <a:accent2>
        <a:srgbClr val="0C9ED9"/>
      </a:accent2>
      <a:accent3>
        <a:srgbClr val="B7E4F4"/>
      </a:accent3>
      <a:accent4>
        <a:srgbClr val="ED1B34"/>
      </a:accent4>
      <a:accent5>
        <a:srgbClr val="FFD400"/>
      </a:accent5>
      <a:accent6>
        <a:srgbClr val="464A4D"/>
      </a:accent6>
      <a:hlink>
        <a:srgbClr val="0C9ED9"/>
      </a:hlink>
      <a:folHlink>
        <a:srgbClr val="0C9ED9"/>
      </a:folHlink>
    </a:clrScheme>
    <a:fontScheme name="Colliers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lIns="640080" tIns="274320" rIns="457200" bIns="274320" rtlCol="0" anchor="ctr" anchorCtr="0">
        <a:spAutoFit/>
      </a:bodyPr>
      <a:lstStyle>
        <a:defPPr algn="r">
          <a:defRPr sz="4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Presentation2" id="{6EBA37E5-2A37-46E5-A040-66F5D77EF229}" vid="{59DA3B57-23E3-4D69-8518-CC2314B8D77C}"/>
    </a:ext>
  </a:extLst>
</a:theme>
</file>

<file path=ppt/theme/theme4.xml><?xml version="1.0" encoding="utf-8"?>
<a:theme xmlns:a="http://schemas.openxmlformats.org/drawingml/2006/main" name="1_Cover and Divider">
  <a:themeElements>
    <a:clrScheme name="Cover and Divider">
      <a:dk1>
        <a:srgbClr val="FFFFFF"/>
      </a:dk1>
      <a:lt1>
        <a:srgbClr val="FFFFFF"/>
      </a:lt1>
      <a:dk2>
        <a:srgbClr val="25408F"/>
      </a:dk2>
      <a:lt2>
        <a:srgbClr val="CCCDD5"/>
      </a:lt2>
      <a:accent1>
        <a:srgbClr val="25408F"/>
      </a:accent1>
      <a:accent2>
        <a:srgbClr val="0C9ED9"/>
      </a:accent2>
      <a:accent3>
        <a:srgbClr val="B7E4F4"/>
      </a:accent3>
      <a:accent4>
        <a:srgbClr val="ED1B34"/>
      </a:accent4>
      <a:accent5>
        <a:srgbClr val="FFD400"/>
      </a:accent5>
      <a:accent6>
        <a:srgbClr val="464A4D"/>
      </a:accent6>
      <a:hlink>
        <a:srgbClr val="0C9ED9"/>
      </a:hlink>
      <a:folHlink>
        <a:srgbClr val="0C9ED9"/>
      </a:folHlink>
    </a:clrScheme>
    <a:fontScheme name="Colliers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square" lIns="640080" tIns="274320" rIns="457200" bIns="274320" rtlCol="0" anchor="ctr" anchorCtr="0">
        <a:spAutoFit/>
      </a:bodyPr>
      <a:lstStyle>
        <a:defPPr algn="r">
          <a:defRPr sz="4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Presentation6" id="{5AAB6CDA-467A-4779-B839-9EF5A914A748}" vid="{AA6D8FF6-BC94-4DDA-9533-3C065BAF9BC9}"/>
    </a:ext>
  </a:extLst>
</a:theme>
</file>

<file path=ppt/theme/theme5.xml><?xml version="1.0" encoding="utf-8"?>
<a:theme xmlns:a="http://schemas.openxmlformats.org/drawingml/2006/main" name="1_Content Pages">
  <a:themeElements>
    <a:clrScheme name="Custom 2">
      <a:dk1>
        <a:srgbClr val="000000"/>
      </a:dk1>
      <a:lt1>
        <a:srgbClr val="FFFFFF"/>
      </a:lt1>
      <a:dk2>
        <a:srgbClr val="00467F"/>
      </a:dk2>
      <a:lt2>
        <a:srgbClr val="5EB3DE"/>
      </a:lt2>
      <a:accent1>
        <a:srgbClr val="1880C3"/>
      </a:accent1>
      <a:accent2>
        <a:srgbClr val="FFC425"/>
      </a:accent2>
      <a:accent3>
        <a:srgbClr val="AF2717"/>
      </a:accent3>
      <a:accent4>
        <a:srgbClr val="EE3124"/>
      </a:accent4>
      <a:accent5>
        <a:srgbClr val="4B4B4B"/>
      </a:accent5>
      <a:accent6>
        <a:srgbClr val="AAAAAA"/>
      </a:accent6>
      <a:hlink>
        <a:srgbClr val="0093D0"/>
      </a:hlink>
      <a:folHlink>
        <a:srgbClr val="AAAAAA"/>
      </a:folHlink>
    </a:clrScheme>
    <a:fontScheme name="Collier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tent Pages">
  <a:themeElements>
    <a:clrScheme name="Custom 2">
      <a:dk1>
        <a:srgbClr val="000000"/>
      </a:dk1>
      <a:lt1>
        <a:srgbClr val="FFFFFF"/>
      </a:lt1>
      <a:dk2>
        <a:srgbClr val="00467F"/>
      </a:dk2>
      <a:lt2>
        <a:srgbClr val="5EB3DE"/>
      </a:lt2>
      <a:accent1>
        <a:srgbClr val="1880C3"/>
      </a:accent1>
      <a:accent2>
        <a:srgbClr val="FFC425"/>
      </a:accent2>
      <a:accent3>
        <a:srgbClr val="AF2717"/>
      </a:accent3>
      <a:accent4>
        <a:srgbClr val="EE3124"/>
      </a:accent4>
      <a:accent5>
        <a:srgbClr val="4B4B4B"/>
      </a:accent5>
      <a:accent6>
        <a:srgbClr val="AAAAAA"/>
      </a:accent6>
      <a:hlink>
        <a:srgbClr val="0093D0"/>
      </a:hlink>
      <a:folHlink>
        <a:srgbClr val="AAAAAA"/>
      </a:folHlink>
    </a:clrScheme>
    <a:fontScheme name="Collier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17181</TotalTime>
  <Words>818</Words>
  <Application>Microsoft Office PowerPoint</Application>
  <PresentationFormat>On-screen Show (4:3)</PresentationFormat>
  <Paragraphs>135</Paragraphs>
  <Slides>10</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Arial</vt:lpstr>
      <vt:lpstr>Arial Bold</vt:lpstr>
      <vt:lpstr>ヒラギノ角ゴ Pro W3</vt:lpstr>
      <vt:lpstr>Calibri</vt:lpstr>
      <vt:lpstr>Open Sans</vt:lpstr>
      <vt:lpstr>MS PGothic</vt:lpstr>
      <vt:lpstr>Open Sans Light</vt:lpstr>
      <vt:lpstr>Metric Regular</vt:lpstr>
      <vt:lpstr>Colliers_Master_PPT_Template_Standard</vt:lpstr>
      <vt:lpstr>Content Pages</vt:lpstr>
      <vt:lpstr>Cover and Divider</vt:lpstr>
      <vt:lpstr>1_Cover and Divider</vt:lpstr>
      <vt:lpstr>1_Content Pages</vt:lpstr>
      <vt:lpstr>2_Content Pages</vt:lpstr>
      <vt:lpstr>Dover Community Center Project</vt:lpstr>
      <vt:lpstr>Agenda</vt:lpstr>
      <vt:lpstr>Option 1 (Process): Re-Prequal &amp; Re-Bid </vt:lpstr>
      <vt:lpstr>PowerPoint Presentation</vt:lpstr>
      <vt:lpstr>PowerPoint Presentation</vt:lpstr>
      <vt:lpstr>PowerPoint Presentation</vt:lpstr>
      <vt:lpstr>Option 2A: Evaluate previous options (Assume increased costs and time)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 new look Option 1</dc:title>
  <dc:creator>dpetit</dc:creator>
  <cp:lastModifiedBy>John Bates</cp:lastModifiedBy>
  <cp:revision>894</cp:revision>
  <cp:lastPrinted>2022-09-12T00:37:21Z</cp:lastPrinted>
  <dcterms:created xsi:type="dcterms:W3CDTF">2012-12-04T13:59:16Z</dcterms:created>
  <dcterms:modified xsi:type="dcterms:W3CDTF">2022-09-12T21:49:08Z</dcterms:modified>
</cp:coreProperties>
</file>