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1984" y="7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E9A1-BC56-9944-ADA8-2CC2ED8B1AF2}" type="datetimeFigureOut">
              <a:rPr lang="en-US" smtClean="0"/>
              <a:t>2/20/16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3649E2E-2ACE-BD4D-A56D-EB2B5C618B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E9A1-BC56-9944-ADA8-2CC2ED8B1AF2}" type="datetimeFigureOut">
              <a:rPr lang="en-US" smtClean="0"/>
              <a:t>2/20/16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9E2E-2ACE-BD4D-A56D-EB2B5C618B0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3649E2E-2ACE-BD4D-A56D-EB2B5C618B0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E9A1-BC56-9944-ADA8-2CC2ED8B1AF2}" type="datetimeFigureOut">
              <a:rPr lang="en-US" smtClean="0"/>
              <a:t>2/20/16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E9A1-BC56-9944-ADA8-2CC2ED8B1AF2}" type="datetimeFigureOut">
              <a:rPr lang="en-US" smtClean="0"/>
              <a:t>2/20/16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3649E2E-2ACE-BD4D-A56D-EB2B5C618B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E9A1-BC56-9944-ADA8-2CC2ED8B1AF2}" type="datetimeFigureOut">
              <a:rPr lang="en-US" smtClean="0"/>
              <a:t>2/20/16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3649E2E-2ACE-BD4D-A56D-EB2B5C618B0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1D4E9A1-BC56-9944-ADA8-2CC2ED8B1AF2}" type="datetimeFigureOut">
              <a:rPr lang="en-US" smtClean="0"/>
              <a:t>2/20/16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9E2E-2ACE-BD4D-A56D-EB2B5C618B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E9A1-BC56-9944-ADA8-2CC2ED8B1AF2}" type="datetimeFigureOut">
              <a:rPr lang="en-US" smtClean="0"/>
              <a:t>2/20/16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3649E2E-2ACE-BD4D-A56D-EB2B5C618B0B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E9A1-BC56-9944-ADA8-2CC2ED8B1AF2}" type="datetimeFigureOut">
              <a:rPr lang="en-US" smtClean="0"/>
              <a:t>2/20/16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3649E2E-2ACE-BD4D-A56D-EB2B5C618B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E9A1-BC56-9944-ADA8-2CC2ED8B1AF2}" type="datetimeFigureOut">
              <a:rPr lang="en-US" smtClean="0"/>
              <a:t>2/20/16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3649E2E-2ACE-BD4D-A56D-EB2B5C618B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3649E2E-2ACE-BD4D-A56D-EB2B5C618B0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E9A1-BC56-9944-ADA8-2CC2ED8B1AF2}" type="datetimeFigureOut">
              <a:rPr lang="en-US" smtClean="0"/>
              <a:t>2/20/16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3649E2E-2ACE-BD4D-A56D-EB2B5C618B0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1D4E9A1-BC56-9944-ADA8-2CC2ED8B1AF2}" type="datetimeFigureOut">
              <a:rPr lang="en-US" smtClean="0"/>
              <a:t>2/20/16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1D4E9A1-BC56-9944-ADA8-2CC2ED8B1AF2}" type="datetimeFigureOut">
              <a:rPr lang="en-US" smtClean="0"/>
              <a:t>2/20/16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3649E2E-2ACE-BD4D-A56D-EB2B5C618B0B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Special Town meeting</a:t>
            </a:r>
          </a:p>
          <a:p>
            <a:r>
              <a:rPr lang="en-US" dirty="0" smtClean="0"/>
              <a:t>February </a:t>
            </a:r>
            <a:r>
              <a:rPr lang="en-US" dirty="0" smtClean="0"/>
              <a:t>22, </a:t>
            </a:r>
            <a:r>
              <a:rPr lang="en-US" dirty="0" smtClean="0"/>
              <a:t>2016 @ 7:00PM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Town of Dover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640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Article 2: </a:t>
            </a:r>
            <a:r>
              <a:rPr lang="en-US" i="1" dirty="0" smtClean="0"/>
              <a:t>To be or not to be in the District…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428661"/>
            <a:ext cx="8668960" cy="117411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01752" y="1462020"/>
            <a:ext cx="7130613" cy="62198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Financial considerations: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80631" y="5713303"/>
            <a:ext cx="7282658" cy="9594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Premium to stay in the District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290" y="2012697"/>
            <a:ext cx="8538862" cy="373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633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Article 2: </a:t>
            </a:r>
            <a:r>
              <a:rPr lang="en-US" i="1" dirty="0"/>
              <a:t>To be or not to be in the District…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404246"/>
            <a:ext cx="8503920" cy="4694802"/>
          </a:xfrm>
        </p:spPr>
        <p:txBody>
          <a:bodyPr>
            <a:normAutofit/>
          </a:bodyPr>
          <a:lstStyle/>
          <a:p>
            <a:r>
              <a:rPr lang="en-US" dirty="0" smtClean="0"/>
              <a:t>Educational considerations:</a:t>
            </a:r>
          </a:p>
          <a:p>
            <a:pPr lvl="1"/>
            <a:r>
              <a:rPr lang="en-US" dirty="0" smtClean="0"/>
              <a:t>Staying in the Minuteman Region (“MM”) provides Dover with a vocational alternative</a:t>
            </a:r>
          </a:p>
          <a:p>
            <a:pPr lvl="1"/>
            <a:r>
              <a:rPr lang="en-US" dirty="0" smtClean="0"/>
              <a:t>Assuming our students meet the academic requirements as member 0f MM our students will receive admission priority</a:t>
            </a:r>
          </a:p>
          <a:p>
            <a:pPr lvl="1"/>
            <a:r>
              <a:rPr lang="en-US" dirty="0" smtClean="0"/>
              <a:t>M.G.L </a:t>
            </a:r>
            <a:r>
              <a:rPr lang="en-US" dirty="0"/>
              <a:t>c 74, § 7 </a:t>
            </a:r>
            <a:r>
              <a:rPr lang="en-US" dirty="0" smtClean="0"/>
              <a:t>entitles all MA students to a vocational education</a:t>
            </a:r>
            <a:endParaRPr lang="en-US" dirty="0"/>
          </a:p>
          <a:p>
            <a:pPr lvl="1"/>
            <a:r>
              <a:rPr lang="en-US" dirty="0" smtClean="0"/>
              <a:t>Hence if Dover is not in a member of a vocational district ~ students make the choice of school</a:t>
            </a:r>
            <a:r>
              <a:rPr lang="en-US" smtClean="0"/>
              <a:t>/program </a:t>
            </a:r>
            <a:r>
              <a:rPr lang="en-US" dirty="0" smtClean="0"/>
              <a:t>~ the Town pays</a:t>
            </a:r>
            <a:endParaRPr lang="en-US" dirty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658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498999"/>
              </p:ext>
            </p:extLst>
          </p:nvPr>
        </p:nvGraphicFramePr>
        <p:xfrm>
          <a:off x="956995" y="1456940"/>
          <a:ext cx="7402822" cy="4700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1411"/>
                <a:gridCol w="3701411"/>
              </a:tblGrid>
              <a:tr h="467773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Dover Remains in the District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Dover Leaves the District</a:t>
                      </a:r>
                      <a:endParaRPr lang="en-US" b="1" dirty="0"/>
                    </a:p>
                  </a:txBody>
                  <a:tcPr/>
                </a:tc>
              </a:tr>
              <a:tr h="76629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Students from Dover have priority access to Minuteman education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Uncertain access to any vocational-technical education for students from Dover</a:t>
                      </a:r>
                      <a:endParaRPr lang="en-US" sz="1600" dirty="0"/>
                    </a:p>
                  </a:txBody>
                  <a:tcPr/>
                </a:tc>
              </a:tr>
              <a:tr h="60849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Dover has a seat on the School Committee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Dover has no voice in the governance of the school its students will be attending</a:t>
                      </a:r>
                      <a:endParaRPr lang="en-US" sz="1600" dirty="0"/>
                    </a:p>
                  </a:txBody>
                  <a:tcPr/>
                </a:tc>
              </a:tr>
              <a:tr h="53924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Dover has a vote on the Operating Budget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Dover has no vote</a:t>
                      </a:r>
                      <a:endParaRPr lang="en-US" sz="1600" dirty="0"/>
                    </a:p>
                  </a:txBody>
                  <a:tcPr/>
                </a:tc>
              </a:tr>
              <a:tr h="59251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Dover has a vote on the Capital Budget and Bonding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Dover has no vote</a:t>
                      </a:r>
                      <a:endParaRPr lang="en-US" sz="1600" dirty="0"/>
                    </a:p>
                  </a:txBody>
                  <a:tcPr/>
                </a:tc>
              </a:tr>
              <a:tr h="76629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Dover’s costs are stabilized</a:t>
                      </a:r>
                      <a:r>
                        <a:rPr lang="en-US" sz="1600" baseline="0" dirty="0" smtClean="0"/>
                        <a:t> and known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Dover has no control over tuition, special education (SPED), transportation, or capital costs</a:t>
                      </a:r>
                      <a:endParaRPr lang="en-US" sz="1600" dirty="0"/>
                    </a:p>
                  </a:txBody>
                  <a:tcPr/>
                </a:tc>
              </a:tr>
              <a:tr h="59251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Students from Dover have strong educational opportunities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Unknown educational opportunities for students from Dover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6536" y="246487"/>
            <a:ext cx="8731569" cy="84470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Membership in Minuteman District Has Value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8260880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247</Words>
  <Application>Microsoft Macintosh PowerPoint</Application>
  <PresentationFormat>On-screen Show (4:3)</PresentationFormat>
  <Paragraphs>39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Civic</vt:lpstr>
      <vt:lpstr>Town of Dover</vt:lpstr>
      <vt:lpstr>Article 2: To be or not to be in the District…</vt:lpstr>
      <vt:lpstr>Article 2: To be or not to be in the District…</vt:lpstr>
      <vt:lpstr>Membership in Minuteman District Has Value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Town of Dover</dc:title>
  <dc:creator>Hunter User</dc:creator>
  <cp:lastModifiedBy>Hunter User</cp:lastModifiedBy>
  <cp:revision>18</cp:revision>
  <dcterms:created xsi:type="dcterms:W3CDTF">2016-01-31T20:29:43Z</dcterms:created>
  <dcterms:modified xsi:type="dcterms:W3CDTF">2016-02-20T17:14:02Z</dcterms:modified>
</cp:coreProperties>
</file>