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9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9BA0-8DF7-4273-A3FD-11D9AC853DD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89D4-59C8-4AA9-BEF6-71D9AD15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9BA0-8DF7-4273-A3FD-11D9AC853DD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89D4-59C8-4AA9-BEF6-71D9AD15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3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9BA0-8DF7-4273-A3FD-11D9AC853DD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89D4-59C8-4AA9-BEF6-71D9AD15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9BA0-8DF7-4273-A3FD-11D9AC853DD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89D4-59C8-4AA9-BEF6-71D9AD15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9BA0-8DF7-4273-A3FD-11D9AC853DD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89D4-59C8-4AA9-BEF6-71D9AD15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8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9BA0-8DF7-4273-A3FD-11D9AC853DD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89D4-59C8-4AA9-BEF6-71D9AD15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5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9BA0-8DF7-4273-A3FD-11D9AC853DD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89D4-59C8-4AA9-BEF6-71D9AD15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9BA0-8DF7-4273-A3FD-11D9AC853DD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89D4-59C8-4AA9-BEF6-71D9AD15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3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9BA0-8DF7-4273-A3FD-11D9AC853DD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89D4-59C8-4AA9-BEF6-71D9AD15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9BA0-8DF7-4273-A3FD-11D9AC853DD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89D4-59C8-4AA9-BEF6-71D9AD15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3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9BA0-8DF7-4273-A3FD-11D9AC853DD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89D4-59C8-4AA9-BEF6-71D9AD15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6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D9BA0-8DF7-4273-A3FD-11D9AC853DD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89D4-59C8-4AA9-BEF6-71D9AD15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1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0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4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Clark</dc:creator>
  <cp:lastModifiedBy>Bill Clark</cp:lastModifiedBy>
  <cp:revision>2</cp:revision>
  <dcterms:created xsi:type="dcterms:W3CDTF">2016-04-27T20:13:03Z</dcterms:created>
  <dcterms:modified xsi:type="dcterms:W3CDTF">2016-04-29T13:18:45Z</dcterms:modified>
</cp:coreProperties>
</file>