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8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9"/>
    <p:restoredTop sz="94659"/>
  </p:normalViewPr>
  <p:slideViewPr>
    <p:cSldViewPr snapToGrid="0" snapToObjects="1">
      <p:cViewPr varScale="1">
        <p:scale>
          <a:sx n="106" d="100"/>
          <a:sy n="106" d="100"/>
        </p:scale>
        <p:origin x="4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B57815-0840-4560-9246-A0EE97E704FC}" type="doc">
      <dgm:prSet loTypeId="urn:microsoft.com/office/officeart/2016/7/layout/RepeatingBendingProcessNew" loCatId="process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C79BC13-8492-461C-94A3-750BFF9C4577}">
      <dgm:prSet/>
      <dgm:spPr/>
      <dgm:t>
        <a:bodyPr/>
        <a:lstStyle/>
        <a:p>
          <a:r>
            <a:rPr lang="en-US"/>
            <a:t>Without reconsideration we leave Town Meeting without a path forward</a:t>
          </a:r>
        </a:p>
      </dgm:t>
    </dgm:pt>
    <dgm:pt modelId="{861337B2-0BE9-4657-A897-CE8664284CFF}" type="parTrans" cxnId="{DC7D4F65-4828-4D1A-B4B4-09BFF0AD92EE}">
      <dgm:prSet/>
      <dgm:spPr/>
      <dgm:t>
        <a:bodyPr/>
        <a:lstStyle/>
        <a:p>
          <a:endParaRPr lang="en-US"/>
        </a:p>
      </dgm:t>
    </dgm:pt>
    <dgm:pt modelId="{BFE5D163-4005-4930-AA23-AAA80CCFF700}" type="sibTrans" cxnId="{DC7D4F65-4828-4D1A-B4B4-09BFF0AD92EE}">
      <dgm:prSet/>
      <dgm:spPr/>
      <dgm:t>
        <a:bodyPr/>
        <a:lstStyle/>
        <a:p>
          <a:endParaRPr lang="en-US"/>
        </a:p>
      </dgm:t>
    </dgm:pt>
    <dgm:pt modelId="{6EEBA855-ECD7-4406-954F-0818BE8D5F08}">
      <dgm:prSet/>
      <dgm:spPr/>
      <dgm:t>
        <a:bodyPr/>
        <a:lstStyle/>
        <a:p>
          <a:r>
            <a:rPr lang="en-US"/>
            <a:t>On an issue that has plagued the Town for 15 years</a:t>
          </a:r>
        </a:p>
      </dgm:t>
    </dgm:pt>
    <dgm:pt modelId="{D3399DB5-5298-4068-B34C-C49C29C94286}" type="parTrans" cxnId="{11052C58-AF96-4688-966C-F0FCC06B44D4}">
      <dgm:prSet/>
      <dgm:spPr/>
      <dgm:t>
        <a:bodyPr/>
        <a:lstStyle/>
        <a:p>
          <a:endParaRPr lang="en-US"/>
        </a:p>
      </dgm:t>
    </dgm:pt>
    <dgm:pt modelId="{B5E1C91B-0DEC-4B43-B414-3D28098222FC}" type="sibTrans" cxnId="{11052C58-AF96-4688-966C-F0FCC06B44D4}">
      <dgm:prSet/>
      <dgm:spPr/>
      <dgm:t>
        <a:bodyPr/>
        <a:lstStyle/>
        <a:p>
          <a:endParaRPr lang="en-US"/>
        </a:p>
      </dgm:t>
    </dgm:pt>
    <dgm:pt modelId="{50142CD7-A8FA-456F-ADA4-7AF38D882E72}">
      <dgm:prSet/>
      <dgm:spPr/>
      <dgm:t>
        <a:bodyPr/>
        <a:lstStyle/>
        <a:p>
          <a:r>
            <a:rPr lang="en-US"/>
            <a:t>Over the past 15 years the building has become an integral part of this community</a:t>
          </a:r>
        </a:p>
      </dgm:t>
    </dgm:pt>
    <dgm:pt modelId="{0E60DA41-FDEF-4263-8F06-DB1C756F76A4}" type="parTrans" cxnId="{2BFE7F14-98E9-4FFC-B613-2B1BB876D82A}">
      <dgm:prSet/>
      <dgm:spPr/>
      <dgm:t>
        <a:bodyPr/>
        <a:lstStyle/>
        <a:p>
          <a:endParaRPr lang="en-US"/>
        </a:p>
      </dgm:t>
    </dgm:pt>
    <dgm:pt modelId="{BBFF91FF-4362-4125-BDF0-7AAE36306F12}" type="sibTrans" cxnId="{2BFE7F14-98E9-4FFC-B613-2B1BB876D82A}">
      <dgm:prSet/>
      <dgm:spPr/>
      <dgm:t>
        <a:bodyPr/>
        <a:lstStyle/>
        <a:p>
          <a:endParaRPr lang="en-US"/>
        </a:p>
      </dgm:t>
    </dgm:pt>
    <dgm:pt modelId="{D31DA9F1-5035-4B94-82C3-DE9D6CCBDE55}">
      <dgm:prSet/>
      <dgm:spPr/>
      <dgm:t>
        <a:bodyPr/>
        <a:lstStyle/>
        <a:p>
          <a:r>
            <a:rPr lang="en-US"/>
            <a:t>It houses Park &amp; Recreation and the COA</a:t>
          </a:r>
        </a:p>
      </dgm:t>
    </dgm:pt>
    <dgm:pt modelId="{DEE30B61-FF8F-4341-85B6-25CBF999DC63}" type="parTrans" cxnId="{43A5900E-9693-4A05-BD76-AB0C229FE530}">
      <dgm:prSet/>
      <dgm:spPr/>
      <dgm:t>
        <a:bodyPr/>
        <a:lstStyle/>
        <a:p>
          <a:endParaRPr lang="en-US"/>
        </a:p>
      </dgm:t>
    </dgm:pt>
    <dgm:pt modelId="{766389AA-FD40-43F0-BDDC-3EF534B0F23B}" type="sibTrans" cxnId="{43A5900E-9693-4A05-BD76-AB0C229FE530}">
      <dgm:prSet/>
      <dgm:spPr/>
      <dgm:t>
        <a:bodyPr/>
        <a:lstStyle/>
        <a:p>
          <a:endParaRPr lang="en-US"/>
        </a:p>
      </dgm:t>
    </dgm:pt>
    <dgm:pt modelId="{0F62482D-126A-4CBC-94DD-49A812B35AFB}">
      <dgm:prSet/>
      <dgm:spPr/>
      <dgm:t>
        <a:bodyPr/>
        <a:lstStyle/>
        <a:p>
          <a:r>
            <a:rPr lang="en-US" dirty="0"/>
            <a:t>As such it provides programs for </a:t>
          </a:r>
          <a:r>
            <a:rPr lang="en-US" b="1" dirty="0"/>
            <a:t>ALL</a:t>
          </a:r>
          <a:r>
            <a:rPr lang="en-US" dirty="0"/>
            <a:t> generations</a:t>
          </a:r>
        </a:p>
      </dgm:t>
    </dgm:pt>
    <dgm:pt modelId="{9C9D7153-FDD4-441C-835B-7A8D675F5B52}" type="parTrans" cxnId="{17ED2DB5-6766-4872-8367-64D85F387175}">
      <dgm:prSet/>
      <dgm:spPr/>
      <dgm:t>
        <a:bodyPr/>
        <a:lstStyle/>
        <a:p>
          <a:endParaRPr lang="en-US"/>
        </a:p>
      </dgm:t>
    </dgm:pt>
    <dgm:pt modelId="{CD868606-84B1-475B-BE4E-1D8D0AA2F312}" type="sibTrans" cxnId="{17ED2DB5-6766-4872-8367-64D85F387175}">
      <dgm:prSet/>
      <dgm:spPr/>
      <dgm:t>
        <a:bodyPr/>
        <a:lstStyle/>
        <a:p>
          <a:endParaRPr lang="en-US"/>
        </a:p>
      </dgm:t>
    </dgm:pt>
    <dgm:pt modelId="{E3C34881-E42B-4928-AA18-C18EE7D14A34}">
      <dgm:prSet/>
      <dgm:spPr/>
      <dgm:t>
        <a:bodyPr/>
        <a:lstStyle/>
        <a:p>
          <a:r>
            <a:rPr lang="en-US" dirty="0"/>
            <a:t>A YES vote allows us to present to the Town in 12 months a comprehensive plan for a path  forward </a:t>
          </a:r>
        </a:p>
      </dgm:t>
    </dgm:pt>
    <dgm:pt modelId="{105894FA-3012-4FC4-BC00-A7C83A79A96C}" type="parTrans" cxnId="{D635AE79-A4E5-4884-93F7-6179A588C5A6}">
      <dgm:prSet/>
      <dgm:spPr/>
      <dgm:t>
        <a:bodyPr/>
        <a:lstStyle/>
        <a:p>
          <a:endParaRPr lang="en-US"/>
        </a:p>
      </dgm:t>
    </dgm:pt>
    <dgm:pt modelId="{C5820F0A-2DD0-402C-B42E-B68E28E2BB00}" type="sibTrans" cxnId="{D635AE79-A4E5-4884-93F7-6179A588C5A6}">
      <dgm:prSet/>
      <dgm:spPr/>
      <dgm:t>
        <a:bodyPr/>
        <a:lstStyle/>
        <a:p>
          <a:endParaRPr lang="en-US"/>
        </a:p>
      </dgm:t>
    </dgm:pt>
    <dgm:pt modelId="{D0BD6AD5-10CD-5C42-8280-E4E3C6392030}" type="pres">
      <dgm:prSet presAssocID="{E3B57815-0840-4560-9246-A0EE97E704FC}" presName="Name0" presStyleCnt="0">
        <dgm:presLayoutVars>
          <dgm:dir/>
          <dgm:resizeHandles val="exact"/>
        </dgm:presLayoutVars>
      </dgm:prSet>
      <dgm:spPr/>
    </dgm:pt>
    <dgm:pt modelId="{0462236F-64DA-4647-A536-ACECB0D1A0F3}" type="pres">
      <dgm:prSet presAssocID="{4C79BC13-8492-461C-94A3-750BFF9C4577}" presName="node" presStyleLbl="node1" presStyleIdx="0" presStyleCnt="6">
        <dgm:presLayoutVars>
          <dgm:bulletEnabled val="1"/>
        </dgm:presLayoutVars>
      </dgm:prSet>
      <dgm:spPr/>
    </dgm:pt>
    <dgm:pt modelId="{68918847-E177-7C4D-A9D0-D18AE50C560B}" type="pres">
      <dgm:prSet presAssocID="{BFE5D163-4005-4930-AA23-AAA80CCFF700}" presName="sibTrans" presStyleLbl="sibTrans1D1" presStyleIdx="0" presStyleCnt="5"/>
      <dgm:spPr/>
    </dgm:pt>
    <dgm:pt modelId="{57B90113-13E3-A947-9069-71D43DB6DF4E}" type="pres">
      <dgm:prSet presAssocID="{BFE5D163-4005-4930-AA23-AAA80CCFF700}" presName="connectorText" presStyleLbl="sibTrans1D1" presStyleIdx="0" presStyleCnt="5"/>
      <dgm:spPr/>
    </dgm:pt>
    <dgm:pt modelId="{CE5BEB81-9BFC-6042-932A-246DAD008594}" type="pres">
      <dgm:prSet presAssocID="{6EEBA855-ECD7-4406-954F-0818BE8D5F08}" presName="node" presStyleLbl="node1" presStyleIdx="1" presStyleCnt="6">
        <dgm:presLayoutVars>
          <dgm:bulletEnabled val="1"/>
        </dgm:presLayoutVars>
      </dgm:prSet>
      <dgm:spPr/>
    </dgm:pt>
    <dgm:pt modelId="{DF7232A3-5915-9C4A-90C7-58494E7E7ACF}" type="pres">
      <dgm:prSet presAssocID="{B5E1C91B-0DEC-4B43-B414-3D28098222FC}" presName="sibTrans" presStyleLbl="sibTrans1D1" presStyleIdx="1" presStyleCnt="5"/>
      <dgm:spPr/>
    </dgm:pt>
    <dgm:pt modelId="{2F42096C-93F9-BC49-B958-002F89A77512}" type="pres">
      <dgm:prSet presAssocID="{B5E1C91B-0DEC-4B43-B414-3D28098222FC}" presName="connectorText" presStyleLbl="sibTrans1D1" presStyleIdx="1" presStyleCnt="5"/>
      <dgm:spPr/>
    </dgm:pt>
    <dgm:pt modelId="{4C433BA7-6350-5348-9C38-BD66AE96C26A}" type="pres">
      <dgm:prSet presAssocID="{50142CD7-A8FA-456F-ADA4-7AF38D882E72}" presName="node" presStyleLbl="node1" presStyleIdx="2" presStyleCnt="6">
        <dgm:presLayoutVars>
          <dgm:bulletEnabled val="1"/>
        </dgm:presLayoutVars>
      </dgm:prSet>
      <dgm:spPr/>
    </dgm:pt>
    <dgm:pt modelId="{46A02989-C2AB-F54B-8D10-0E95F3CC8EC9}" type="pres">
      <dgm:prSet presAssocID="{BBFF91FF-4362-4125-BDF0-7AAE36306F12}" presName="sibTrans" presStyleLbl="sibTrans1D1" presStyleIdx="2" presStyleCnt="5"/>
      <dgm:spPr/>
    </dgm:pt>
    <dgm:pt modelId="{107B2EED-FBD3-C043-89C7-C59EDB8B701B}" type="pres">
      <dgm:prSet presAssocID="{BBFF91FF-4362-4125-BDF0-7AAE36306F12}" presName="connectorText" presStyleLbl="sibTrans1D1" presStyleIdx="2" presStyleCnt="5"/>
      <dgm:spPr/>
    </dgm:pt>
    <dgm:pt modelId="{FD4B4A6B-4F5E-1847-BB87-51E8953C03A7}" type="pres">
      <dgm:prSet presAssocID="{D31DA9F1-5035-4B94-82C3-DE9D6CCBDE55}" presName="node" presStyleLbl="node1" presStyleIdx="3" presStyleCnt="6">
        <dgm:presLayoutVars>
          <dgm:bulletEnabled val="1"/>
        </dgm:presLayoutVars>
      </dgm:prSet>
      <dgm:spPr/>
    </dgm:pt>
    <dgm:pt modelId="{48CB1CB1-F83E-A843-B4F0-DA09A1F2ACA3}" type="pres">
      <dgm:prSet presAssocID="{766389AA-FD40-43F0-BDDC-3EF534B0F23B}" presName="sibTrans" presStyleLbl="sibTrans1D1" presStyleIdx="3" presStyleCnt="5"/>
      <dgm:spPr/>
    </dgm:pt>
    <dgm:pt modelId="{F4C94BB5-546A-B340-B80B-FA02F8D75ED1}" type="pres">
      <dgm:prSet presAssocID="{766389AA-FD40-43F0-BDDC-3EF534B0F23B}" presName="connectorText" presStyleLbl="sibTrans1D1" presStyleIdx="3" presStyleCnt="5"/>
      <dgm:spPr/>
    </dgm:pt>
    <dgm:pt modelId="{4BE8C8B2-969C-2842-AA66-0B2BA64D8306}" type="pres">
      <dgm:prSet presAssocID="{0F62482D-126A-4CBC-94DD-49A812B35AFB}" presName="node" presStyleLbl="node1" presStyleIdx="4" presStyleCnt="6">
        <dgm:presLayoutVars>
          <dgm:bulletEnabled val="1"/>
        </dgm:presLayoutVars>
      </dgm:prSet>
      <dgm:spPr/>
    </dgm:pt>
    <dgm:pt modelId="{B7AB28B7-A107-7B47-BFC1-89B5F7096B1F}" type="pres">
      <dgm:prSet presAssocID="{CD868606-84B1-475B-BE4E-1D8D0AA2F312}" presName="sibTrans" presStyleLbl="sibTrans1D1" presStyleIdx="4" presStyleCnt="5"/>
      <dgm:spPr/>
    </dgm:pt>
    <dgm:pt modelId="{826AA03F-5638-F747-9484-A683B131CB89}" type="pres">
      <dgm:prSet presAssocID="{CD868606-84B1-475B-BE4E-1D8D0AA2F312}" presName="connectorText" presStyleLbl="sibTrans1D1" presStyleIdx="4" presStyleCnt="5"/>
      <dgm:spPr/>
    </dgm:pt>
    <dgm:pt modelId="{813D4B8D-1D8A-0B41-ABCC-34A9FC51F838}" type="pres">
      <dgm:prSet presAssocID="{E3C34881-E42B-4928-AA18-C18EE7D14A34}" presName="node" presStyleLbl="node1" presStyleIdx="5" presStyleCnt="6">
        <dgm:presLayoutVars>
          <dgm:bulletEnabled val="1"/>
        </dgm:presLayoutVars>
      </dgm:prSet>
      <dgm:spPr/>
    </dgm:pt>
  </dgm:ptLst>
  <dgm:cxnLst>
    <dgm:cxn modelId="{A001A800-0ACB-5C43-99C9-AF35C5BE4F0F}" type="presOf" srcId="{E3B57815-0840-4560-9246-A0EE97E704FC}" destId="{D0BD6AD5-10CD-5C42-8280-E4E3C6392030}" srcOrd="0" destOrd="0" presId="urn:microsoft.com/office/officeart/2016/7/layout/RepeatingBendingProcessNew"/>
    <dgm:cxn modelId="{43A5900E-9693-4A05-BD76-AB0C229FE530}" srcId="{E3B57815-0840-4560-9246-A0EE97E704FC}" destId="{D31DA9F1-5035-4B94-82C3-DE9D6CCBDE55}" srcOrd="3" destOrd="0" parTransId="{DEE30B61-FF8F-4341-85B6-25CBF999DC63}" sibTransId="{766389AA-FD40-43F0-BDDC-3EF534B0F23B}"/>
    <dgm:cxn modelId="{2BFE7F14-98E9-4FFC-B613-2B1BB876D82A}" srcId="{E3B57815-0840-4560-9246-A0EE97E704FC}" destId="{50142CD7-A8FA-456F-ADA4-7AF38D882E72}" srcOrd="2" destOrd="0" parTransId="{0E60DA41-FDEF-4263-8F06-DB1C756F76A4}" sibTransId="{BBFF91FF-4362-4125-BDF0-7AAE36306F12}"/>
    <dgm:cxn modelId="{6AC25C16-59CC-0E4F-A38C-82A437AC500C}" type="presOf" srcId="{4C79BC13-8492-461C-94A3-750BFF9C4577}" destId="{0462236F-64DA-4647-A536-ACECB0D1A0F3}" srcOrd="0" destOrd="0" presId="urn:microsoft.com/office/officeart/2016/7/layout/RepeatingBendingProcessNew"/>
    <dgm:cxn modelId="{A31AFC16-642C-3040-BEED-0837FBDDAB8E}" type="presOf" srcId="{B5E1C91B-0DEC-4B43-B414-3D28098222FC}" destId="{DF7232A3-5915-9C4A-90C7-58494E7E7ACF}" srcOrd="0" destOrd="0" presId="urn:microsoft.com/office/officeart/2016/7/layout/RepeatingBendingProcessNew"/>
    <dgm:cxn modelId="{97653F40-B2C0-6844-A85B-5F7A72A20C7C}" type="presOf" srcId="{BBFF91FF-4362-4125-BDF0-7AAE36306F12}" destId="{107B2EED-FBD3-C043-89C7-C59EDB8B701B}" srcOrd="1" destOrd="0" presId="urn:microsoft.com/office/officeart/2016/7/layout/RepeatingBendingProcessNew"/>
    <dgm:cxn modelId="{D3CAE752-95B2-3740-8278-89F9ABFBCF07}" type="presOf" srcId="{BBFF91FF-4362-4125-BDF0-7AAE36306F12}" destId="{46A02989-C2AB-F54B-8D10-0E95F3CC8EC9}" srcOrd="0" destOrd="0" presId="urn:microsoft.com/office/officeart/2016/7/layout/RepeatingBendingProcessNew"/>
    <dgm:cxn modelId="{08359857-8FC5-ED4E-8B64-8587C50DAEC0}" type="presOf" srcId="{B5E1C91B-0DEC-4B43-B414-3D28098222FC}" destId="{2F42096C-93F9-BC49-B958-002F89A77512}" srcOrd="1" destOrd="0" presId="urn:microsoft.com/office/officeart/2016/7/layout/RepeatingBendingProcessNew"/>
    <dgm:cxn modelId="{11052C58-AF96-4688-966C-F0FCC06B44D4}" srcId="{E3B57815-0840-4560-9246-A0EE97E704FC}" destId="{6EEBA855-ECD7-4406-954F-0818BE8D5F08}" srcOrd="1" destOrd="0" parTransId="{D3399DB5-5298-4068-B34C-C49C29C94286}" sibTransId="{B5E1C91B-0DEC-4B43-B414-3D28098222FC}"/>
    <dgm:cxn modelId="{2A1A895B-A81A-234B-9EB1-D610CB70597C}" type="presOf" srcId="{E3C34881-E42B-4928-AA18-C18EE7D14A34}" destId="{813D4B8D-1D8A-0B41-ABCC-34A9FC51F838}" srcOrd="0" destOrd="0" presId="urn:microsoft.com/office/officeart/2016/7/layout/RepeatingBendingProcessNew"/>
    <dgm:cxn modelId="{DC7D4F65-4828-4D1A-B4B4-09BFF0AD92EE}" srcId="{E3B57815-0840-4560-9246-A0EE97E704FC}" destId="{4C79BC13-8492-461C-94A3-750BFF9C4577}" srcOrd="0" destOrd="0" parTransId="{861337B2-0BE9-4657-A897-CE8664284CFF}" sibTransId="{BFE5D163-4005-4930-AA23-AAA80CCFF700}"/>
    <dgm:cxn modelId="{D635AE79-A4E5-4884-93F7-6179A588C5A6}" srcId="{E3B57815-0840-4560-9246-A0EE97E704FC}" destId="{E3C34881-E42B-4928-AA18-C18EE7D14A34}" srcOrd="5" destOrd="0" parTransId="{105894FA-3012-4FC4-BC00-A7C83A79A96C}" sibTransId="{C5820F0A-2DD0-402C-B42E-B68E28E2BB00}"/>
    <dgm:cxn modelId="{27BD2FA8-8E6D-4A48-A44B-676E3F487CAA}" type="presOf" srcId="{BFE5D163-4005-4930-AA23-AAA80CCFF700}" destId="{57B90113-13E3-A947-9069-71D43DB6DF4E}" srcOrd="1" destOrd="0" presId="urn:microsoft.com/office/officeart/2016/7/layout/RepeatingBendingProcessNew"/>
    <dgm:cxn modelId="{17ED2DB5-6766-4872-8367-64D85F387175}" srcId="{E3B57815-0840-4560-9246-A0EE97E704FC}" destId="{0F62482D-126A-4CBC-94DD-49A812B35AFB}" srcOrd="4" destOrd="0" parTransId="{9C9D7153-FDD4-441C-835B-7A8D675F5B52}" sibTransId="{CD868606-84B1-475B-BE4E-1D8D0AA2F312}"/>
    <dgm:cxn modelId="{95B9CABA-8F30-D34F-B728-64F8045CD69C}" type="presOf" srcId="{766389AA-FD40-43F0-BDDC-3EF534B0F23B}" destId="{48CB1CB1-F83E-A843-B4F0-DA09A1F2ACA3}" srcOrd="0" destOrd="0" presId="urn:microsoft.com/office/officeart/2016/7/layout/RepeatingBendingProcessNew"/>
    <dgm:cxn modelId="{4B1285D3-278D-6E40-AC35-F3E32D342A54}" type="presOf" srcId="{D31DA9F1-5035-4B94-82C3-DE9D6CCBDE55}" destId="{FD4B4A6B-4F5E-1847-BB87-51E8953C03A7}" srcOrd="0" destOrd="0" presId="urn:microsoft.com/office/officeart/2016/7/layout/RepeatingBendingProcessNew"/>
    <dgm:cxn modelId="{54AD2CD4-4684-E543-B433-E85FA7B7F0B2}" type="presOf" srcId="{50142CD7-A8FA-456F-ADA4-7AF38D882E72}" destId="{4C433BA7-6350-5348-9C38-BD66AE96C26A}" srcOrd="0" destOrd="0" presId="urn:microsoft.com/office/officeart/2016/7/layout/RepeatingBendingProcessNew"/>
    <dgm:cxn modelId="{6F058CD5-84BF-2947-8EB3-D1EF92D27864}" type="presOf" srcId="{6EEBA855-ECD7-4406-954F-0818BE8D5F08}" destId="{CE5BEB81-9BFC-6042-932A-246DAD008594}" srcOrd="0" destOrd="0" presId="urn:microsoft.com/office/officeart/2016/7/layout/RepeatingBendingProcessNew"/>
    <dgm:cxn modelId="{C509E4D5-0BAE-BA48-900E-3D8E40BD5522}" type="presOf" srcId="{CD868606-84B1-475B-BE4E-1D8D0AA2F312}" destId="{826AA03F-5638-F747-9484-A683B131CB89}" srcOrd="1" destOrd="0" presId="urn:microsoft.com/office/officeart/2016/7/layout/RepeatingBendingProcessNew"/>
    <dgm:cxn modelId="{AFF482DA-F999-B444-B218-96A3283DDA03}" type="presOf" srcId="{BFE5D163-4005-4930-AA23-AAA80CCFF700}" destId="{68918847-E177-7C4D-A9D0-D18AE50C560B}" srcOrd="0" destOrd="0" presId="urn:microsoft.com/office/officeart/2016/7/layout/RepeatingBendingProcessNew"/>
    <dgm:cxn modelId="{5ED21CDF-E7DA-3E4E-B082-95A230B91CA5}" type="presOf" srcId="{0F62482D-126A-4CBC-94DD-49A812B35AFB}" destId="{4BE8C8B2-969C-2842-AA66-0B2BA64D8306}" srcOrd="0" destOrd="0" presId="urn:microsoft.com/office/officeart/2016/7/layout/RepeatingBendingProcessNew"/>
    <dgm:cxn modelId="{F74287EF-E8C9-594D-929D-A4F8BC231EB2}" type="presOf" srcId="{CD868606-84B1-475B-BE4E-1D8D0AA2F312}" destId="{B7AB28B7-A107-7B47-BFC1-89B5F7096B1F}" srcOrd="0" destOrd="0" presId="urn:microsoft.com/office/officeart/2016/7/layout/RepeatingBendingProcessNew"/>
    <dgm:cxn modelId="{1BCFA3F5-69BB-3448-A609-3658CC9D46AA}" type="presOf" srcId="{766389AA-FD40-43F0-BDDC-3EF534B0F23B}" destId="{F4C94BB5-546A-B340-B80B-FA02F8D75ED1}" srcOrd="1" destOrd="0" presId="urn:microsoft.com/office/officeart/2016/7/layout/RepeatingBendingProcessNew"/>
    <dgm:cxn modelId="{1DEBEF94-B50C-D24C-968F-2C75785E2CDF}" type="presParOf" srcId="{D0BD6AD5-10CD-5C42-8280-E4E3C6392030}" destId="{0462236F-64DA-4647-A536-ACECB0D1A0F3}" srcOrd="0" destOrd="0" presId="urn:microsoft.com/office/officeart/2016/7/layout/RepeatingBendingProcessNew"/>
    <dgm:cxn modelId="{6BAAE615-673B-604E-9225-FC3C579FF13C}" type="presParOf" srcId="{D0BD6AD5-10CD-5C42-8280-E4E3C6392030}" destId="{68918847-E177-7C4D-A9D0-D18AE50C560B}" srcOrd="1" destOrd="0" presId="urn:microsoft.com/office/officeart/2016/7/layout/RepeatingBendingProcessNew"/>
    <dgm:cxn modelId="{A6427D25-46E8-3B4D-BB9B-6F60630BB4AB}" type="presParOf" srcId="{68918847-E177-7C4D-A9D0-D18AE50C560B}" destId="{57B90113-13E3-A947-9069-71D43DB6DF4E}" srcOrd="0" destOrd="0" presId="urn:microsoft.com/office/officeart/2016/7/layout/RepeatingBendingProcessNew"/>
    <dgm:cxn modelId="{B236048A-C85F-0D40-A901-9F4F76B8F151}" type="presParOf" srcId="{D0BD6AD5-10CD-5C42-8280-E4E3C6392030}" destId="{CE5BEB81-9BFC-6042-932A-246DAD008594}" srcOrd="2" destOrd="0" presId="urn:microsoft.com/office/officeart/2016/7/layout/RepeatingBendingProcessNew"/>
    <dgm:cxn modelId="{29F7C637-D9E6-3449-8C1C-EE9DDEDDBF70}" type="presParOf" srcId="{D0BD6AD5-10CD-5C42-8280-E4E3C6392030}" destId="{DF7232A3-5915-9C4A-90C7-58494E7E7ACF}" srcOrd="3" destOrd="0" presId="urn:microsoft.com/office/officeart/2016/7/layout/RepeatingBendingProcessNew"/>
    <dgm:cxn modelId="{40AF4354-B144-6D44-8EE2-78A21B867A8F}" type="presParOf" srcId="{DF7232A3-5915-9C4A-90C7-58494E7E7ACF}" destId="{2F42096C-93F9-BC49-B958-002F89A77512}" srcOrd="0" destOrd="0" presId="urn:microsoft.com/office/officeart/2016/7/layout/RepeatingBendingProcessNew"/>
    <dgm:cxn modelId="{92996E3A-5D14-964F-8B4E-D8F1C6B190B3}" type="presParOf" srcId="{D0BD6AD5-10CD-5C42-8280-E4E3C6392030}" destId="{4C433BA7-6350-5348-9C38-BD66AE96C26A}" srcOrd="4" destOrd="0" presId="urn:microsoft.com/office/officeart/2016/7/layout/RepeatingBendingProcessNew"/>
    <dgm:cxn modelId="{5129F65E-147B-1A48-AF6F-5BAA343B61B9}" type="presParOf" srcId="{D0BD6AD5-10CD-5C42-8280-E4E3C6392030}" destId="{46A02989-C2AB-F54B-8D10-0E95F3CC8EC9}" srcOrd="5" destOrd="0" presId="urn:microsoft.com/office/officeart/2016/7/layout/RepeatingBendingProcessNew"/>
    <dgm:cxn modelId="{E80AA35B-3095-5640-B913-EB0543549544}" type="presParOf" srcId="{46A02989-C2AB-F54B-8D10-0E95F3CC8EC9}" destId="{107B2EED-FBD3-C043-89C7-C59EDB8B701B}" srcOrd="0" destOrd="0" presId="urn:microsoft.com/office/officeart/2016/7/layout/RepeatingBendingProcessNew"/>
    <dgm:cxn modelId="{5083B2A5-8C5E-5C4A-924F-E8E33ACBBB23}" type="presParOf" srcId="{D0BD6AD5-10CD-5C42-8280-E4E3C6392030}" destId="{FD4B4A6B-4F5E-1847-BB87-51E8953C03A7}" srcOrd="6" destOrd="0" presId="urn:microsoft.com/office/officeart/2016/7/layout/RepeatingBendingProcessNew"/>
    <dgm:cxn modelId="{FF1BACE0-2BDF-4946-AEA2-033A1C2B01D4}" type="presParOf" srcId="{D0BD6AD5-10CD-5C42-8280-E4E3C6392030}" destId="{48CB1CB1-F83E-A843-B4F0-DA09A1F2ACA3}" srcOrd="7" destOrd="0" presId="urn:microsoft.com/office/officeart/2016/7/layout/RepeatingBendingProcessNew"/>
    <dgm:cxn modelId="{B1A9D6FA-5010-6646-8D29-25FDBEAF7D19}" type="presParOf" srcId="{48CB1CB1-F83E-A843-B4F0-DA09A1F2ACA3}" destId="{F4C94BB5-546A-B340-B80B-FA02F8D75ED1}" srcOrd="0" destOrd="0" presId="urn:microsoft.com/office/officeart/2016/7/layout/RepeatingBendingProcessNew"/>
    <dgm:cxn modelId="{115D61B6-598C-984F-ADA8-E7EDEA8B226C}" type="presParOf" srcId="{D0BD6AD5-10CD-5C42-8280-E4E3C6392030}" destId="{4BE8C8B2-969C-2842-AA66-0B2BA64D8306}" srcOrd="8" destOrd="0" presId="urn:microsoft.com/office/officeart/2016/7/layout/RepeatingBendingProcessNew"/>
    <dgm:cxn modelId="{43427911-55C6-D34A-A257-D2F548B0A18B}" type="presParOf" srcId="{D0BD6AD5-10CD-5C42-8280-E4E3C6392030}" destId="{B7AB28B7-A107-7B47-BFC1-89B5F7096B1F}" srcOrd="9" destOrd="0" presId="urn:microsoft.com/office/officeart/2016/7/layout/RepeatingBendingProcessNew"/>
    <dgm:cxn modelId="{45DE220B-923B-4344-A7D9-5E36206903A6}" type="presParOf" srcId="{B7AB28B7-A107-7B47-BFC1-89B5F7096B1F}" destId="{826AA03F-5638-F747-9484-A683B131CB89}" srcOrd="0" destOrd="0" presId="urn:microsoft.com/office/officeart/2016/7/layout/RepeatingBendingProcessNew"/>
    <dgm:cxn modelId="{7974B3AF-1447-D546-9594-46AD837A21D1}" type="presParOf" srcId="{D0BD6AD5-10CD-5C42-8280-E4E3C6392030}" destId="{813D4B8D-1D8A-0B41-ABCC-34A9FC51F838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512CD1-D467-4687-ABFF-B3F225CB4817}" type="doc">
      <dgm:prSet loTypeId="urn:microsoft.com/office/officeart/2005/8/layout/vProcess5" loCatId="process" qsTypeId="urn:microsoft.com/office/officeart/2005/8/quickstyle/simple2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C9B3C702-BF4C-4334-AFF4-9C43506DFEF6}">
      <dgm:prSet/>
      <dgm:spPr/>
      <dgm:t>
        <a:bodyPr/>
        <a:lstStyle/>
        <a:p>
          <a:r>
            <a:rPr lang="en-US"/>
            <a:t>A comprehensive capital needs assessment of the building for the next 30 years</a:t>
          </a:r>
        </a:p>
      </dgm:t>
    </dgm:pt>
    <dgm:pt modelId="{A51E1E5B-3BBB-49AC-95A3-BE362FC8D949}" type="parTrans" cxnId="{95354FAC-F8A9-4A20-9B50-049F53DBB9B2}">
      <dgm:prSet/>
      <dgm:spPr/>
      <dgm:t>
        <a:bodyPr/>
        <a:lstStyle/>
        <a:p>
          <a:endParaRPr lang="en-US"/>
        </a:p>
      </dgm:t>
    </dgm:pt>
    <dgm:pt modelId="{25BEF77F-DE91-4CA4-95BD-6FEC3900FEAD}" type="sibTrans" cxnId="{95354FAC-F8A9-4A20-9B50-049F53DBB9B2}">
      <dgm:prSet/>
      <dgm:spPr/>
      <dgm:t>
        <a:bodyPr/>
        <a:lstStyle/>
        <a:p>
          <a:endParaRPr lang="en-US"/>
        </a:p>
      </dgm:t>
    </dgm:pt>
    <dgm:pt modelId="{7763C2B8-1D87-48FD-9FE4-DB4771D7B528}">
      <dgm:prSet/>
      <dgm:spPr/>
      <dgm:t>
        <a:bodyPr/>
        <a:lstStyle/>
        <a:p>
          <a:r>
            <a:rPr lang="en-US" dirty="0"/>
            <a:t>An energy plan to evaluate HVAC options</a:t>
          </a:r>
        </a:p>
      </dgm:t>
    </dgm:pt>
    <dgm:pt modelId="{93411680-E604-497A-8D89-3CAB1EFE9796}" type="parTrans" cxnId="{3B36BCE0-9505-4D28-8983-F472A6364B03}">
      <dgm:prSet/>
      <dgm:spPr/>
      <dgm:t>
        <a:bodyPr/>
        <a:lstStyle/>
        <a:p>
          <a:endParaRPr lang="en-US"/>
        </a:p>
      </dgm:t>
    </dgm:pt>
    <dgm:pt modelId="{688714B3-4EE0-4303-ADC1-DAD5E7BACB32}" type="sibTrans" cxnId="{3B36BCE0-9505-4D28-8983-F472A6364B03}">
      <dgm:prSet/>
      <dgm:spPr/>
      <dgm:t>
        <a:bodyPr/>
        <a:lstStyle/>
        <a:p>
          <a:endParaRPr lang="en-US"/>
        </a:p>
      </dgm:t>
    </dgm:pt>
    <dgm:pt modelId="{F7C51726-527C-4AD1-B6B9-B8C148601408}">
      <dgm:prSet/>
      <dgm:spPr/>
      <dgm:t>
        <a:bodyPr/>
        <a:lstStyle/>
        <a:p>
          <a:r>
            <a:rPr lang="en-US"/>
            <a:t>A space assessment that considers the Town’s programming needs over the next 30 years</a:t>
          </a:r>
        </a:p>
      </dgm:t>
    </dgm:pt>
    <dgm:pt modelId="{45112B4E-B708-4585-B1A9-2FADABC10B89}" type="parTrans" cxnId="{7A9E75C5-A584-4207-89D0-AB3B30F05182}">
      <dgm:prSet/>
      <dgm:spPr/>
      <dgm:t>
        <a:bodyPr/>
        <a:lstStyle/>
        <a:p>
          <a:endParaRPr lang="en-US"/>
        </a:p>
      </dgm:t>
    </dgm:pt>
    <dgm:pt modelId="{9CBEA18D-544C-40B6-8C73-5442A507DEED}" type="sibTrans" cxnId="{7A9E75C5-A584-4207-89D0-AB3B30F05182}">
      <dgm:prSet/>
      <dgm:spPr/>
      <dgm:t>
        <a:bodyPr/>
        <a:lstStyle/>
        <a:p>
          <a:endParaRPr lang="en-US"/>
        </a:p>
      </dgm:t>
    </dgm:pt>
    <dgm:pt modelId="{7B640947-4842-45A5-B4C9-2AA45A56CBD4}">
      <dgm:prSet/>
      <dgm:spPr/>
      <dgm:t>
        <a:bodyPr/>
        <a:lstStyle/>
        <a:p>
          <a:r>
            <a:rPr lang="en-US"/>
            <a:t>With the intent of renovating the building to allow for shared programming space that can be utilized by the Town Departments and the Community</a:t>
          </a:r>
        </a:p>
      </dgm:t>
    </dgm:pt>
    <dgm:pt modelId="{0E8C6A05-1E99-4A07-92B7-0719A1B44A17}" type="parTrans" cxnId="{DE6F1D0B-A508-445D-8868-B6E845AC7C03}">
      <dgm:prSet/>
      <dgm:spPr/>
      <dgm:t>
        <a:bodyPr/>
        <a:lstStyle/>
        <a:p>
          <a:endParaRPr lang="en-US"/>
        </a:p>
      </dgm:t>
    </dgm:pt>
    <dgm:pt modelId="{CF295DE9-8DF3-40FB-BF24-4872627CACFE}" type="sibTrans" cxnId="{DE6F1D0B-A508-445D-8868-B6E845AC7C03}">
      <dgm:prSet/>
      <dgm:spPr/>
      <dgm:t>
        <a:bodyPr/>
        <a:lstStyle/>
        <a:p>
          <a:endParaRPr lang="en-US"/>
        </a:p>
      </dgm:t>
    </dgm:pt>
    <dgm:pt modelId="{A195FACC-C9CF-4F6C-AF53-0390F590E332}">
      <dgm:prSet/>
      <dgm:spPr/>
      <dgm:t>
        <a:bodyPr/>
        <a:lstStyle/>
        <a:p>
          <a:r>
            <a:rPr lang="en-US" dirty="0"/>
            <a:t>A building in the Center of the Town that visually depicts the character of the Town </a:t>
          </a:r>
        </a:p>
      </dgm:t>
    </dgm:pt>
    <dgm:pt modelId="{B6402223-195B-498C-9EEB-D39EB727B786}" type="parTrans" cxnId="{A3CDB63E-48A6-4D51-8E72-A679A00F19F6}">
      <dgm:prSet/>
      <dgm:spPr/>
      <dgm:t>
        <a:bodyPr/>
        <a:lstStyle/>
        <a:p>
          <a:endParaRPr lang="en-US"/>
        </a:p>
      </dgm:t>
    </dgm:pt>
    <dgm:pt modelId="{06B0F32F-8E39-4F08-BDB9-51F1571E0E9E}" type="sibTrans" cxnId="{A3CDB63E-48A6-4D51-8E72-A679A00F19F6}">
      <dgm:prSet/>
      <dgm:spPr/>
      <dgm:t>
        <a:bodyPr/>
        <a:lstStyle/>
        <a:p>
          <a:endParaRPr lang="en-US"/>
        </a:p>
      </dgm:t>
    </dgm:pt>
    <dgm:pt modelId="{C9165D87-46BC-C44A-A9E7-5FC703BC6564}" type="pres">
      <dgm:prSet presAssocID="{24512CD1-D467-4687-ABFF-B3F225CB4817}" presName="outerComposite" presStyleCnt="0">
        <dgm:presLayoutVars>
          <dgm:chMax val="5"/>
          <dgm:dir/>
          <dgm:resizeHandles val="exact"/>
        </dgm:presLayoutVars>
      </dgm:prSet>
      <dgm:spPr/>
    </dgm:pt>
    <dgm:pt modelId="{613D177B-7C27-F441-894F-F719BF90AB0A}" type="pres">
      <dgm:prSet presAssocID="{24512CD1-D467-4687-ABFF-B3F225CB4817}" presName="dummyMaxCanvas" presStyleCnt="0">
        <dgm:presLayoutVars/>
      </dgm:prSet>
      <dgm:spPr/>
    </dgm:pt>
    <dgm:pt modelId="{34DA6A5A-39C3-9B45-85E8-A1A08CC821A5}" type="pres">
      <dgm:prSet presAssocID="{24512CD1-D467-4687-ABFF-B3F225CB4817}" presName="FiveNodes_1" presStyleLbl="node1" presStyleIdx="0" presStyleCnt="5">
        <dgm:presLayoutVars>
          <dgm:bulletEnabled val="1"/>
        </dgm:presLayoutVars>
      </dgm:prSet>
      <dgm:spPr/>
    </dgm:pt>
    <dgm:pt modelId="{3086F9BF-E322-3949-88AA-7C8891D9DC1B}" type="pres">
      <dgm:prSet presAssocID="{24512CD1-D467-4687-ABFF-B3F225CB4817}" presName="FiveNodes_2" presStyleLbl="node1" presStyleIdx="1" presStyleCnt="5">
        <dgm:presLayoutVars>
          <dgm:bulletEnabled val="1"/>
        </dgm:presLayoutVars>
      </dgm:prSet>
      <dgm:spPr/>
    </dgm:pt>
    <dgm:pt modelId="{978EF48F-4B40-EA46-8952-792ED6E1C4E0}" type="pres">
      <dgm:prSet presAssocID="{24512CD1-D467-4687-ABFF-B3F225CB4817}" presName="FiveNodes_3" presStyleLbl="node1" presStyleIdx="2" presStyleCnt="5">
        <dgm:presLayoutVars>
          <dgm:bulletEnabled val="1"/>
        </dgm:presLayoutVars>
      </dgm:prSet>
      <dgm:spPr/>
    </dgm:pt>
    <dgm:pt modelId="{07A2E0D2-AAB0-1B45-9265-65D488FFC0E4}" type="pres">
      <dgm:prSet presAssocID="{24512CD1-D467-4687-ABFF-B3F225CB4817}" presName="FiveNodes_4" presStyleLbl="node1" presStyleIdx="3" presStyleCnt="5">
        <dgm:presLayoutVars>
          <dgm:bulletEnabled val="1"/>
        </dgm:presLayoutVars>
      </dgm:prSet>
      <dgm:spPr/>
    </dgm:pt>
    <dgm:pt modelId="{76A8936F-A5EA-1543-B1AC-7F03662ABE82}" type="pres">
      <dgm:prSet presAssocID="{24512CD1-D467-4687-ABFF-B3F225CB4817}" presName="FiveNodes_5" presStyleLbl="node1" presStyleIdx="4" presStyleCnt="5">
        <dgm:presLayoutVars>
          <dgm:bulletEnabled val="1"/>
        </dgm:presLayoutVars>
      </dgm:prSet>
      <dgm:spPr/>
    </dgm:pt>
    <dgm:pt modelId="{630F64DE-90BC-844A-8FCB-CA3CEECC8619}" type="pres">
      <dgm:prSet presAssocID="{24512CD1-D467-4687-ABFF-B3F225CB4817}" presName="FiveConn_1-2" presStyleLbl="fgAccFollowNode1" presStyleIdx="0" presStyleCnt="4">
        <dgm:presLayoutVars>
          <dgm:bulletEnabled val="1"/>
        </dgm:presLayoutVars>
      </dgm:prSet>
      <dgm:spPr/>
    </dgm:pt>
    <dgm:pt modelId="{26922BA3-7379-164A-A878-01F6DCFBE1B6}" type="pres">
      <dgm:prSet presAssocID="{24512CD1-D467-4687-ABFF-B3F225CB4817}" presName="FiveConn_2-3" presStyleLbl="fgAccFollowNode1" presStyleIdx="1" presStyleCnt="4">
        <dgm:presLayoutVars>
          <dgm:bulletEnabled val="1"/>
        </dgm:presLayoutVars>
      </dgm:prSet>
      <dgm:spPr/>
    </dgm:pt>
    <dgm:pt modelId="{91E43C00-332B-CA40-BAAF-B2A909866080}" type="pres">
      <dgm:prSet presAssocID="{24512CD1-D467-4687-ABFF-B3F225CB4817}" presName="FiveConn_3-4" presStyleLbl="fgAccFollowNode1" presStyleIdx="2" presStyleCnt="4">
        <dgm:presLayoutVars>
          <dgm:bulletEnabled val="1"/>
        </dgm:presLayoutVars>
      </dgm:prSet>
      <dgm:spPr/>
    </dgm:pt>
    <dgm:pt modelId="{F3F79C12-2A10-1A4A-A1AB-D4BDA0BB3055}" type="pres">
      <dgm:prSet presAssocID="{24512CD1-D467-4687-ABFF-B3F225CB4817}" presName="FiveConn_4-5" presStyleLbl="fgAccFollowNode1" presStyleIdx="3" presStyleCnt="4">
        <dgm:presLayoutVars>
          <dgm:bulletEnabled val="1"/>
        </dgm:presLayoutVars>
      </dgm:prSet>
      <dgm:spPr/>
    </dgm:pt>
    <dgm:pt modelId="{D38EE0E2-74C0-324A-BE1E-2B9A6245B712}" type="pres">
      <dgm:prSet presAssocID="{24512CD1-D467-4687-ABFF-B3F225CB4817}" presName="FiveNodes_1_text" presStyleLbl="node1" presStyleIdx="4" presStyleCnt="5">
        <dgm:presLayoutVars>
          <dgm:bulletEnabled val="1"/>
        </dgm:presLayoutVars>
      </dgm:prSet>
      <dgm:spPr/>
    </dgm:pt>
    <dgm:pt modelId="{6C940696-8B18-DE46-BD0E-E2DAD8BAA172}" type="pres">
      <dgm:prSet presAssocID="{24512CD1-D467-4687-ABFF-B3F225CB4817}" presName="FiveNodes_2_text" presStyleLbl="node1" presStyleIdx="4" presStyleCnt="5">
        <dgm:presLayoutVars>
          <dgm:bulletEnabled val="1"/>
        </dgm:presLayoutVars>
      </dgm:prSet>
      <dgm:spPr/>
    </dgm:pt>
    <dgm:pt modelId="{E57A1983-D479-A24E-8495-1B96FC68D029}" type="pres">
      <dgm:prSet presAssocID="{24512CD1-D467-4687-ABFF-B3F225CB4817}" presName="FiveNodes_3_text" presStyleLbl="node1" presStyleIdx="4" presStyleCnt="5">
        <dgm:presLayoutVars>
          <dgm:bulletEnabled val="1"/>
        </dgm:presLayoutVars>
      </dgm:prSet>
      <dgm:spPr/>
    </dgm:pt>
    <dgm:pt modelId="{68F2A3F3-563F-8F4B-A198-47095DD7E941}" type="pres">
      <dgm:prSet presAssocID="{24512CD1-D467-4687-ABFF-B3F225CB4817}" presName="FiveNodes_4_text" presStyleLbl="node1" presStyleIdx="4" presStyleCnt="5">
        <dgm:presLayoutVars>
          <dgm:bulletEnabled val="1"/>
        </dgm:presLayoutVars>
      </dgm:prSet>
      <dgm:spPr/>
    </dgm:pt>
    <dgm:pt modelId="{FD9B5E6B-6CB8-174E-A5FC-CBFC324A2A03}" type="pres">
      <dgm:prSet presAssocID="{24512CD1-D467-4687-ABFF-B3F225CB4817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DE6F1D0B-A508-445D-8868-B6E845AC7C03}" srcId="{24512CD1-D467-4687-ABFF-B3F225CB4817}" destId="{7B640947-4842-45A5-B4C9-2AA45A56CBD4}" srcOrd="3" destOrd="0" parTransId="{0E8C6A05-1E99-4A07-92B7-0719A1B44A17}" sibTransId="{CF295DE9-8DF3-40FB-BF24-4872627CACFE}"/>
    <dgm:cxn modelId="{A51BBF12-6060-DE4E-9347-6AD60DD74D97}" type="presOf" srcId="{A195FACC-C9CF-4F6C-AF53-0390F590E332}" destId="{FD9B5E6B-6CB8-174E-A5FC-CBFC324A2A03}" srcOrd="1" destOrd="0" presId="urn:microsoft.com/office/officeart/2005/8/layout/vProcess5"/>
    <dgm:cxn modelId="{9353DB1E-8B76-1D46-B6FF-1DDFBA1BBDAD}" type="presOf" srcId="{CF295DE9-8DF3-40FB-BF24-4872627CACFE}" destId="{F3F79C12-2A10-1A4A-A1AB-D4BDA0BB3055}" srcOrd="0" destOrd="0" presId="urn:microsoft.com/office/officeart/2005/8/layout/vProcess5"/>
    <dgm:cxn modelId="{0BF87A23-A2B4-1D4A-9168-53C8F6D6CD41}" type="presOf" srcId="{7B640947-4842-45A5-B4C9-2AA45A56CBD4}" destId="{07A2E0D2-AAB0-1B45-9265-65D488FFC0E4}" srcOrd="0" destOrd="0" presId="urn:microsoft.com/office/officeart/2005/8/layout/vProcess5"/>
    <dgm:cxn modelId="{B2271629-46CA-C441-A573-C1E0BEB3DF4E}" type="presOf" srcId="{7B640947-4842-45A5-B4C9-2AA45A56CBD4}" destId="{68F2A3F3-563F-8F4B-A198-47095DD7E941}" srcOrd="1" destOrd="0" presId="urn:microsoft.com/office/officeart/2005/8/layout/vProcess5"/>
    <dgm:cxn modelId="{D07C552D-2683-A249-9F8F-BEDB1EBD3F52}" type="presOf" srcId="{688714B3-4EE0-4303-ADC1-DAD5E7BACB32}" destId="{26922BA3-7379-164A-A878-01F6DCFBE1B6}" srcOrd="0" destOrd="0" presId="urn:microsoft.com/office/officeart/2005/8/layout/vProcess5"/>
    <dgm:cxn modelId="{A3CDB63E-48A6-4D51-8E72-A679A00F19F6}" srcId="{24512CD1-D467-4687-ABFF-B3F225CB4817}" destId="{A195FACC-C9CF-4F6C-AF53-0390F590E332}" srcOrd="4" destOrd="0" parTransId="{B6402223-195B-498C-9EEB-D39EB727B786}" sibTransId="{06B0F32F-8E39-4F08-BDB9-51F1571E0E9E}"/>
    <dgm:cxn modelId="{968A1570-C714-4940-951F-2FFA7BAA1707}" type="presOf" srcId="{7763C2B8-1D87-48FD-9FE4-DB4771D7B528}" destId="{6C940696-8B18-DE46-BD0E-E2DAD8BAA172}" srcOrd="1" destOrd="0" presId="urn:microsoft.com/office/officeart/2005/8/layout/vProcess5"/>
    <dgm:cxn modelId="{79ADC27E-FE69-5842-8373-8647EF5703ED}" type="presOf" srcId="{24512CD1-D467-4687-ABFF-B3F225CB4817}" destId="{C9165D87-46BC-C44A-A9E7-5FC703BC6564}" srcOrd="0" destOrd="0" presId="urn:microsoft.com/office/officeart/2005/8/layout/vProcess5"/>
    <dgm:cxn modelId="{52E0F885-647C-6646-814D-FFADDF2A9881}" type="presOf" srcId="{F7C51726-527C-4AD1-B6B9-B8C148601408}" destId="{978EF48F-4B40-EA46-8952-792ED6E1C4E0}" srcOrd="0" destOrd="0" presId="urn:microsoft.com/office/officeart/2005/8/layout/vProcess5"/>
    <dgm:cxn modelId="{E3B9C587-4015-B84E-B88C-E338DCE54033}" type="presOf" srcId="{C9B3C702-BF4C-4334-AFF4-9C43506DFEF6}" destId="{34DA6A5A-39C3-9B45-85E8-A1A08CC821A5}" srcOrd="0" destOrd="0" presId="urn:microsoft.com/office/officeart/2005/8/layout/vProcess5"/>
    <dgm:cxn modelId="{3DCDD391-BEC0-0843-8EE8-D595E7EE7B1F}" type="presOf" srcId="{25BEF77F-DE91-4CA4-95BD-6FEC3900FEAD}" destId="{630F64DE-90BC-844A-8FCB-CA3CEECC8619}" srcOrd="0" destOrd="0" presId="urn:microsoft.com/office/officeart/2005/8/layout/vProcess5"/>
    <dgm:cxn modelId="{95354FAC-F8A9-4A20-9B50-049F53DBB9B2}" srcId="{24512CD1-D467-4687-ABFF-B3F225CB4817}" destId="{C9B3C702-BF4C-4334-AFF4-9C43506DFEF6}" srcOrd="0" destOrd="0" parTransId="{A51E1E5B-3BBB-49AC-95A3-BE362FC8D949}" sibTransId="{25BEF77F-DE91-4CA4-95BD-6FEC3900FEAD}"/>
    <dgm:cxn modelId="{41D395AE-4FD4-BB41-8A48-93419F32D612}" type="presOf" srcId="{A195FACC-C9CF-4F6C-AF53-0390F590E332}" destId="{76A8936F-A5EA-1543-B1AC-7F03662ABE82}" srcOrd="0" destOrd="0" presId="urn:microsoft.com/office/officeart/2005/8/layout/vProcess5"/>
    <dgm:cxn modelId="{DC579FB0-B858-5F46-AEE7-EEDA12813D63}" type="presOf" srcId="{9CBEA18D-544C-40B6-8C73-5442A507DEED}" destId="{91E43C00-332B-CA40-BAAF-B2A909866080}" srcOrd="0" destOrd="0" presId="urn:microsoft.com/office/officeart/2005/8/layout/vProcess5"/>
    <dgm:cxn modelId="{DF1A41B3-B723-2245-AA73-B93F1A9305C7}" type="presOf" srcId="{F7C51726-527C-4AD1-B6B9-B8C148601408}" destId="{E57A1983-D479-A24E-8495-1B96FC68D029}" srcOrd="1" destOrd="0" presId="urn:microsoft.com/office/officeart/2005/8/layout/vProcess5"/>
    <dgm:cxn modelId="{7A9E75C5-A584-4207-89D0-AB3B30F05182}" srcId="{24512CD1-D467-4687-ABFF-B3F225CB4817}" destId="{F7C51726-527C-4AD1-B6B9-B8C148601408}" srcOrd="2" destOrd="0" parTransId="{45112B4E-B708-4585-B1A9-2FADABC10B89}" sibTransId="{9CBEA18D-544C-40B6-8C73-5442A507DEED}"/>
    <dgm:cxn modelId="{A9BA17D7-4FD4-5445-955C-76ED476C9095}" type="presOf" srcId="{C9B3C702-BF4C-4334-AFF4-9C43506DFEF6}" destId="{D38EE0E2-74C0-324A-BE1E-2B9A6245B712}" srcOrd="1" destOrd="0" presId="urn:microsoft.com/office/officeart/2005/8/layout/vProcess5"/>
    <dgm:cxn modelId="{3B36BCE0-9505-4D28-8983-F472A6364B03}" srcId="{24512CD1-D467-4687-ABFF-B3F225CB4817}" destId="{7763C2B8-1D87-48FD-9FE4-DB4771D7B528}" srcOrd="1" destOrd="0" parTransId="{93411680-E604-497A-8D89-3CAB1EFE9796}" sibTransId="{688714B3-4EE0-4303-ADC1-DAD5E7BACB32}"/>
    <dgm:cxn modelId="{A12EC5FD-BEF8-7E45-BBF5-B5B69782F903}" type="presOf" srcId="{7763C2B8-1D87-48FD-9FE4-DB4771D7B528}" destId="{3086F9BF-E322-3949-88AA-7C8891D9DC1B}" srcOrd="0" destOrd="0" presId="urn:microsoft.com/office/officeart/2005/8/layout/vProcess5"/>
    <dgm:cxn modelId="{70C10713-FDF9-AB49-8549-22E6D83DCFD1}" type="presParOf" srcId="{C9165D87-46BC-C44A-A9E7-5FC703BC6564}" destId="{613D177B-7C27-F441-894F-F719BF90AB0A}" srcOrd="0" destOrd="0" presId="urn:microsoft.com/office/officeart/2005/8/layout/vProcess5"/>
    <dgm:cxn modelId="{6326C3CB-98B9-BB48-B75F-FFC0DC3748D7}" type="presParOf" srcId="{C9165D87-46BC-C44A-A9E7-5FC703BC6564}" destId="{34DA6A5A-39C3-9B45-85E8-A1A08CC821A5}" srcOrd="1" destOrd="0" presId="urn:microsoft.com/office/officeart/2005/8/layout/vProcess5"/>
    <dgm:cxn modelId="{15A822DD-2925-F747-A9FE-5C6F001C4235}" type="presParOf" srcId="{C9165D87-46BC-C44A-A9E7-5FC703BC6564}" destId="{3086F9BF-E322-3949-88AA-7C8891D9DC1B}" srcOrd="2" destOrd="0" presId="urn:microsoft.com/office/officeart/2005/8/layout/vProcess5"/>
    <dgm:cxn modelId="{DBB4148C-77BF-504B-9062-EF6E9FD3EEC7}" type="presParOf" srcId="{C9165D87-46BC-C44A-A9E7-5FC703BC6564}" destId="{978EF48F-4B40-EA46-8952-792ED6E1C4E0}" srcOrd="3" destOrd="0" presId="urn:microsoft.com/office/officeart/2005/8/layout/vProcess5"/>
    <dgm:cxn modelId="{BB7BBD47-7B5A-1848-8209-3DC30DF6989C}" type="presParOf" srcId="{C9165D87-46BC-C44A-A9E7-5FC703BC6564}" destId="{07A2E0D2-AAB0-1B45-9265-65D488FFC0E4}" srcOrd="4" destOrd="0" presId="urn:microsoft.com/office/officeart/2005/8/layout/vProcess5"/>
    <dgm:cxn modelId="{F45DFE17-48E7-F746-98A0-092624C0B26E}" type="presParOf" srcId="{C9165D87-46BC-C44A-A9E7-5FC703BC6564}" destId="{76A8936F-A5EA-1543-B1AC-7F03662ABE82}" srcOrd="5" destOrd="0" presId="urn:microsoft.com/office/officeart/2005/8/layout/vProcess5"/>
    <dgm:cxn modelId="{508B4003-73FA-C94B-9783-CE5FD1DBA4A5}" type="presParOf" srcId="{C9165D87-46BC-C44A-A9E7-5FC703BC6564}" destId="{630F64DE-90BC-844A-8FCB-CA3CEECC8619}" srcOrd="6" destOrd="0" presId="urn:microsoft.com/office/officeart/2005/8/layout/vProcess5"/>
    <dgm:cxn modelId="{4580BF45-F83A-4642-9DC4-944F71037236}" type="presParOf" srcId="{C9165D87-46BC-C44A-A9E7-5FC703BC6564}" destId="{26922BA3-7379-164A-A878-01F6DCFBE1B6}" srcOrd="7" destOrd="0" presId="urn:microsoft.com/office/officeart/2005/8/layout/vProcess5"/>
    <dgm:cxn modelId="{E831DB97-5DFB-D549-9D35-6166982D8FDC}" type="presParOf" srcId="{C9165D87-46BC-C44A-A9E7-5FC703BC6564}" destId="{91E43C00-332B-CA40-BAAF-B2A909866080}" srcOrd="8" destOrd="0" presId="urn:microsoft.com/office/officeart/2005/8/layout/vProcess5"/>
    <dgm:cxn modelId="{83455C7F-9FCA-D44C-9348-4F07D3DBB541}" type="presParOf" srcId="{C9165D87-46BC-C44A-A9E7-5FC703BC6564}" destId="{F3F79C12-2A10-1A4A-A1AB-D4BDA0BB3055}" srcOrd="9" destOrd="0" presId="urn:microsoft.com/office/officeart/2005/8/layout/vProcess5"/>
    <dgm:cxn modelId="{02FF3863-0B39-EA42-A202-A486A22E182F}" type="presParOf" srcId="{C9165D87-46BC-C44A-A9E7-5FC703BC6564}" destId="{D38EE0E2-74C0-324A-BE1E-2B9A6245B712}" srcOrd="10" destOrd="0" presId="urn:microsoft.com/office/officeart/2005/8/layout/vProcess5"/>
    <dgm:cxn modelId="{8D823325-424B-7843-A289-6DFE455707E1}" type="presParOf" srcId="{C9165D87-46BC-C44A-A9E7-5FC703BC6564}" destId="{6C940696-8B18-DE46-BD0E-E2DAD8BAA172}" srcOrd="11" destOrd="0" presId="urn:microsoft.com/office/officeart/2005/8/layout/vProcess5"/>
    <dgm:cxn modelId="{0D6922BC-573D-D343-930C-CEE95AF850A0}" type="presParOf" srcId="{C9165D87-46BC-C44A-A9E7-5FC703BC6564}" destId="{E57A1983-D479-A24E-8495-1B96FC68D029}" srcOrd="12" destOrd="0" presId="urn:microsoft.com/office/officeart/2005/8/layout/vProcess5"/>
    <dgm:cxn modelId="{ACECCDBD-474C-9A4F-84A2-3BCF47DC90F4}" type="presParOf" srcId="{C9165D87-46BC-C44A-A9E7-5FC703BC6564}" destId="{68F2A3F3-563F-8F4B-A198-47095DD7E941}" srcOrd="13" destOrd="0" presId="urn:microsoft.com/office/officeart/2005/8/layout/vProcess5"/>
    <dgm:cxn modelId="{BAD180C0-963B-F148-A1E1-54A0662576F9}" type="presParOf" srcId="{C9165D87-46BC-C44A-A9E7-5FC703BC6564}" destId="{FD9B5E6B-6CB8-174E-A5FC-CBFC324A2A03}" srcOrd="14" destOrd="0" presId="urn:microsoft.com/office/officeart/2005/8/layout/vProcess5"/>
  </dgm:cxnLst>
  <dgm:bg>
    <a:solidFill>
      <a:schemeClr val="accent2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9693670-0898-41D6-95F3-475DBA78157A}" type="doc">
      <dgm:prSet loTypeId="urn:microsoft.com/office/officeart/2005/8/layout/default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9EA473E9-DE49-45EA-BAF8-AF3A8B52D4F2}">
      <dgm:prSet/>
      <dgm:spPr/>
      <dgm:t>
        <a:bodyPr/>
        <a:lstStyle/>
        <a:p>
          <a:r>
            <a:rPr lang="en-US" dirty="0"/>
            <a:t>Stay the course complete the 15 year old deferred maintenance plan - knowledge that upgrades will be required in the near future</a:t>
          </a:r>
        </a:p>
      </dgm:t>
    </dgm:pt>
    <dgm:pt modelId="{8641CF85-C4A8-43D7-A3BA-545C02AC3CBB}" type="parTrans" cxnId="{87F0222B-D3DC-4379-A5D5-58650CD12974}">
      <dgm:prSet/>
      <dgm:spPr/>
      <dgm:t>
        <a:bodyPr/>
        <a:lstStyle/>
        <a:p>
          <a:endParaRPr lang="en-US"/>
        </a:p>
      </dgm:t>
    </dgm:pt>
    <dgm:pt modelId="{A4A71A98-C107-4737-BA30-B89461DAED4A}" type="sibTrans" cxnId="{87F0222B-D3DC-4379-A5D5-58650CD12974}">
      <dgm:prSet/>
      <dgm:spPr/>
      <dgm:t>
        <a:bodyPr/>
        <a:lstStyle/>
        <a:p>
          <a:endParaRPr lang="en-US"/>
        </a:p>
      </dgm:t>
    </dgm:pt>
    <dgm:pt modelId="{F24ECCB4-8C5E-4B5D-993A-E546CD6C6E4F}">
      <dgm:prSet/>
      <dgm:spPr/>
      <dgm:t>
        <a:bodyPr/>
        <a:lstStyle/>
        <a:p>
          <a:r>
            <a:rPr lang="en-US" dirty="0"/>
            <a:t>Or Invest in a complete renovation providing the Town with a building that can host program needs for the next 20 years </a:t>
          </a:r>
        </a:p>
      </dgm:t>
    </dgm:pt>
    <dgm:pt modelId="{C0B07FF4-79E1-48D5-A3A7-73E5ACAC0514}" type="parTrans" cxnId="{D0B2B956-BD13-4F2F-BD20-59F5CE33587F}">
      <dgm:prSet/>
      <dgm:spPr/>
      <dgm:t>
        <a:bodyPr/>
        <a:lstStyle/>
        <a:p>
          <a:endParaRPr lang="en-US"/>
        </a:p>
      </dgm:t>
    </dgm:pt>
    <dgm:pt modelId="{D0F88983-4620-4EEE-9472-5906C0EC6B9F}" type="sibTrans" cxnId="{D0B2B956-BD13-4F2F-BD20-59F5CE33587F}">
      <dgm:prSet/>
      <dgm:spPr/>
      <dgm:t>
        <a:bodyPr/>
        <a:lstStyle/>
        <a:p>
          <a:endParaRPr lang="en-US"/>
        </a:p>
      </dgm:t>
    </dgm:pt>
    <dgm:pt modelId="{CD66FDA6-A0DE-B242-A0CE-FE53ABCA7BA7}" type="pres">
      <dgm:prSet presAssocID="{79693670-0898-41D6-95F3-475DBA78157A}" presName="diagram" presStyleCnt="0">
        <dgm:presLayoutVars>
          <dgm:dir/>
          <dgm:resizeHandles val="exact"/>
        </dgm:presLayoutVars>
      </dgm:prSet>
      <dgm:spPr/>
    </dgm:pt>
    <dgm:pt modelId="{A58D4116-A518-3246-9C2B-A57E8955E7BB}" type="pres">
      <dgm:prSet presAssocID="{9EA473E9-DE49-45EA-BAF8-AF3A8B52D4F2}" presName="node" presStyleLbl="node1" presStyleIdx="0" presStyleCnt="2">
        <dgm:presLayoutVars>
          <dgm:bulletEnabled val="1"/>
        </dgm:presLayoutVars>
      </dgm:prSet>
      <dgm:spPr/>
    </dgm:pt>
    <dgm:pt modelId="{68032285-D101-FA42-988D-59DD28845A72}" type="pres">
      <dgm:prSet presAssocID="{A4A71A98-C107-4737-BA30-B89461DAED4A}" presName="sibTrans" presStyleCnt="0"/>
      <dgm:spPr/>
    </dgm:pt>
    <dgm:pt modelId="{833A0412-AB73-0A44-9B3F-691281490BC5}" type="pres">
      <dgm:prSet presAssocID="{F24ECCB4-8C5E-4B5D-993A-E546CD6C6E4F}" presName="node" presStyleLbl="node1" presStyleIdx="1" presStyleCnt="2">
        <dgm:presLayoutVars>
          <dgm:bulletEnabled val="1"/>
        </dgm:presLayoutVars>
      </dgm:prSet>
      <dgm:spPr/>
    </dgm:pt>
  </dgm:ptLst>
  <dgm:cxnLst>
    <dgm:cxn modelId="{87F0222B-D3DC-4379-A5D5-58650CD12974}" srcId="{79693670-0898-41D6-95F3-475DBA78157A}" destId="{9EA473E9-DE49-45EA-BAF8-AF3A8B52D4F2}" srcOrd="0" destOrd="0" parTransId="{8641CF85-C4A8-43D7-A3BA-545C02AC3CBB}" sibTransId="{A4A71A98-C107-4737-BA30-B89461DAED4A}"/>
    <dgm:cxn modelId="{6418DC2D-663B-2E49-9006-AEF8ED3B437B}" type="presOf" srcId="{79693670-0898-41D6-95F3-475DBA78157A}" destId="{CD66FDA6-A0DE-B242-A0CE-FE53ABCA7BA7}" srcOrd="0" destOrd="0" presId="urn:microsoft.com/office/officeart/2005/8/layout/default"/>
    <dgm:cxn modelId="{D0B2B956-BD13-4F2F-BD20-59F5CE33587F}" srcId="{79693670-0898-41D6-95F3-475DBA78157A}" destId="{F24ECCB4-8C5E-4B5D-993A-E546CD6C6E4F}" srcOrd="1" destOrd="0" parTransId="{C0B07FF4-79E1-48D5-A3A7-73E5ACAC0514}" sibTransId="{D0F88983-4620-4EEE-9472-5906C0EC6B9F}"/>
    <dgm:cxn modelId="{62665059-ECA2-A541-B18C-16B84AD04224}" type="presOf" srcId="{F24ECCB4-8C5E-4B5D-993A-E546CD6C6E4F}" destId="{833A0412-AB73-0A44-9B3F-691281490BC5}" srcOrd="0" destOrd="0" presId="urn:microsoft.com/office/officeart/2005/8/layout/default"/>
    <dgm:cxn modelId="{210EEDC1-18A1-A94A-B8DB-3C9CB90054A0}" type="presOf" srcId="{9EA473E9-DE49-45EA-BAF8-AF3A8B52D4F2}" destId="{A58D4116-A518-3246-9C2B-A57E8955E7BB}" srcOrd="0" destOrd="0" presId="urn:microsoft.com/office/officeart/2005/8/layout/default"/>
    <dgm:cxn modelId="{2491B9BC-F621-024E-BDBF-5E570D3BED61}" type="presParOf" srcId="{CD66FDA6-A0DE-B242-A0CE-FE53ABCA7BA7}" destId="{A58D4116-A518-3246-9C2B-A57E8955E7BB}" srcOrd="0" destOrd="0" presId="urn:microsoft.com/office/officeart/2005/8/layout/default"/>
    <dgm:cxn modelId="{A1098B15-F8D3-174A-AFD0-87750AFC5A6E}" type="presParOf" srcId="{CD66FDA6-A0DE-B242-A0CE-FE53ABCA7BA7}" destId="{68032285-D101-FA42-988D-59DD28845A72}" srcOrd="1" destOrd="0" presId="urn:microsoft.com/office/officeart/2005/8/layout/default"/>
    <dgm:cxn modelId="{0914D4A5-9D8A-A744-B810-85B52A9F8042}" type="presParOf" srcId="{CD66FDA6-A0DE-B242-A0CE-FE53ABCA7BA7}" destId="{833A0412-AB73-0A44-9B3F-691281490BC5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918847-E177-7C4D-A9D0-D18AE50C560B}">
      <dsp:nvSpPr>
        <dsp:cNvPr id="0" name=""/>
        <dsp:cNvSpPr/>
      </dsp:nvSpPr>
      <dsp:spPr>
        <a:xfrm>
          <a:off x="2849341" y="695099"/>
          <a:ext cx="53615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6154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03250" y="737985"/>
        <a:ext cx="28337" cy="5667"/>
      </dsp:txXfrm>
    </dsp:sp>
    <dsp:sp modelId="{0462236F-64DA-4647-A536-ACECB0D1A0F3}">
      <dsp:nvSpPr>
        <dsp:cNvPr id="0" name=""/>
        <dsp:cNvSpPr/>
      </dsp:nvSpPr>
      <dsp:spPr>
        <a:xfrm>
          <a:off x="386993" y="1574"/>
          <a:ext cx="2464148" cy="147848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745" tIns="126743" rIns="120745" bIns="126743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Without reconsideration we leave Town Meeting without a path forward</a:t>
          </a:r>
        </a:p>
      </dsp:txBody>
      <dsp:txXfrm>
        <a:off x="386993" y="1574"/>
        <a:ext cx="2464148" cy="1478488"/>
      </dsp:txXfrm>
    </dsp:sp>
    <dsp:sp modelId="{DF7232A3-5915-9C4A-90C7-58494E7E7ACF}">
      <dsp:nvSpPr>
        <dsp:cNvPr id="0" name=""/>
        <dsp:cNvSpPr/>
      </dsp:nvSpPr>
      <dsp:spPr>
        <a:xfrm>
          <a:off x="1619067" y="1478263"/>
          <a:ext cx="3030902" cy="536154"/>
        </a:xfrm>
        <a:custGeom>
          <a:avLst/>
          <a:gdLst/>
          <a:ahLst/>
          <a:cxnLst/>
          <a:rect l="0" t="0" r="0" b="0"/>
          <a:pathLst>
            <a:path>
              <a:moveTo>
                <a:pt x="3030902" y="0"/>
              </a:moveTo>
              <a:lnTo>
                <a:pt x="3030902" y="285177"/>
              </a:lnTo>
              <a:lnTo>
                <a:pt x="0" y="285177"/>
              </a:lnTo>
              <a:lnTo>
                <a:pt x="0" y="536154"/>
              </a:lnTo>
            </a:path>
          </a:pathLst>
        </a:custGeom>
        <a:noFill/>
        <a:ln w="6350" cap="flat" cmpd="sng" algn="ctr">
          <a:solidFill>
            <a:schemeClr val="accent2">
              <a:hueOff val="-363841"/>
              <a:satOff val="-20982"/>
              <a:lumOff val="2157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57433" y="1743507"/>
        <a:ext cx="154171" cy="5667"/>
      </dsp:txXfrm>
    </dsp:sp>
    <dsp:sp modelId="{CE5BEB81-9BFC-6042-932A-246DAD008594}">
      <dsp:nvSpPr>
        <dsp:cNvPr id="0" name=""/>
        <dsp:cNvSpPr/>
      </dsp:nvSpPr>
      <dsp:spPr>
        <a:xfrm>
          <a:off x="3417896" y="1574"/>
          <a:ext cx="2464148" cy="1478488"/>
        </a:xfrm>
        <a:prstGeom prst="rect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745" tIns="126743" rIns="120745" bIns="126743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On an issue that has plagued the Town for 15 years</a:t>
          </a:r>
        </a:p>
      </dsp:txBody>
      <dsp:txXfrm>
        <a:off x="3417896" y="1574"/>
        <a:ext cx="2464148" cy="1478488"/>
      </dsp:txXfrm>
    </dsp:sp>
    <dsp:sp modelId="{46A02989-C2AB-F54B-8D10-0E95F3CC8EC9}">
      <dsp:nvSpPr>
        <dsp:cNvPr id="0" name=""/>
        <dsp:cNvSpPr/>
      </dsp:nvSpPr>
      <dsp:spPr>
        <a:xfrm>
          <a:off x="2849341" y="2740342"/>
          <a:ext cx="53615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6154" y="45720"/>
              </a:lnTo>
            </a:path>
          </a:pathLst>
        </a:custGeom>
        <a:noFill/>
        <a:ln w="635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03250" y="2783228"/>
        <a:ext cx="28337" cy="5667"/>
      </dsp:txXfrm>
    </dsp:sp>
    <dsp:sp modelId="{4C433BA7-6350-5348-9C38-BD66AE96C26A}">
      <dsp:nvSpPr>
        <dsp:cNvPr id="0" name=""/>
        <dsp:cNvSpPr/>
      </dsp:nvSpPr>
      <dsp:spPr>
        <a:xfrm>
          <a:off x="386993" y="2046818"/>
          <a:ext cx="2464148" cy="1478488"/>
        </a:xfrm>
        <a:prstGeom prst="rect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745" tIns="126743" rIns="120745" bIns="126743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Over the past 15 years the building has become an integral part of this community</a:t>
          </a:r>
        </a:p>
      </dsp:txBody>
      <dsp:txXfrm>
        <a:off x="386993" y="2046818"/>
        <a:ext cx="2464148" cy="1478488"/>
      </dsp:txXfrm>
    </dsp:sp>
    <dsp:sp modelId="{48CB1CB1-F83E-A843-B4F0-DA09A1F2ACA3}">
      <dsp:nvSpPr>
        <dsp:cNvPr id="0" name=""/>
        <dsp:cNvSpPr/>
      </dsp:nvSpPr>
      <dsp:spPr>
        <a:xfrm>
          <a:off x="1619067" y="3523506"/>
          <a:ext cx="3030902" cy="536154"/>
        </a:xfrm>
        <a:custGeom>
          <a:avLst/>
          <a:gdLst/>
          <a:ahLst/>
          <a:cxnLst/>
          <a:rect l="0" t="0" r="0" b="0"/>
          <a:pathLst>
            <a:path>
              <a:moveTo>
                <a:pt x="3030902" y="0"/>
              </a:moveTo>
              <a:lnTo>
                <a:pt x="3030902" y="285177"/>
              </a:lnTo>
              <a:lnTo>
                <a:pt x="0" y="285177"/>
              </a:lnTo>
              <a:lnTo>
                <a:pt x="0" y="536154"/>
              </a:lnTo>
            </a:path>
          </a:pathLst>
        </a:custGeom>
        <a:noFill/>
        <a:ln w="6350" cap="flat" cmpd="sng" algn="ctr">
          <a:solidFill>
            <a:schemeClr val="accent2">
              <a:hueOff val="-1091522"/>
              <a:satOff val="-62946"/>
              <a:lumOff val="6471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57433" y="3788750"/>
        <a:ext cx="154171" cy="5667"/>
      </dsp:txXfrm>
    </dsp:sp>
    <dsp:sp modelId="{FD4B4A6B-4F5E-1847-BB87-51E8953C03A7}">
      <dsp:nvSpPr>
        <dsp:cNvPr id="0" name=""/>
        <dsp:cNvSpPr/>
      </dsp:nvSpPr>
      <dsp:spPr>
        <a:xfrm>
          <a:off x="3417896" y="2046818"/>
          <a:ext cx="2464148" cy="1478488"/>
        </a:xfrm>
        <a:prstGeom prst="rect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745" tIns="126743" rIns="120745" bIns="126743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It houses Park &amp; Recreation and the COA</a:t>
          </a:r>
        </a:p>
      </dsp:txBody>
      <dsp:txXfrm>
        <a:off x="3417896" y="2046818"/>
        <a:ext cx="2464148" cy="1478488"/>
      </dsp:txXfrm>
    </dsp:sp>
    <dsp:sp modelId="{B7AB28B7-A107-7B47-BFC1-89B5F7096B1F}">
      <dsp:nvSpPr>
        <dsp:cNvPr id="0" name=""/>
        <dsp:cNvSpPr/>
      </dsp:nvSpPr>
      <dsp:spPr>
        <a:xfrm>
          <a:off x="2849341" y="4785585"/>
          <a:ext cx="53615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6154" y="45720"/>
              </a:lnTo>
            </a:path>
          </a:pathLst>
        </a:custGeom>
        <a:noFill/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03250" y="4828471"/>
        <a:ext cx="28337" cy="5667"/>
      </dsp:txXfrm>
    </dsp:sp>
    <dsp:sp modelId="{4BE8C8B2-969C-2842-AA66-0B2BA64D8306}">
      <dsp:nvSpPr>
        <dsp:cNvPr id="0" name=""/>
        <dsp:cNvSpPr/>
      </dsp:nvSpPr>
      <dsp:spPr>
        <a:xfrm>
          <a:off x="386993" y="4092061"/>
          <a:ext cx="2464148" cy="1478488"/>
        </a:xfrm>
        <a:prstGeom prst="rect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745" tIns="126743" rIns="120745" bIns="126743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As such it provides programs for </a:t>
          </a:r>
          <a:r>
            <a:rPr lang="en-US" sz="1700" b="1" kern="1200" dirty="0"/>
            <a:t>ALL</a:t>
          </a:r>
          <a:r>
            <a:rPr lang="en-US" sz="1700" kern="1200" dirty="0"/>
            <a:t> generations</a:t>
          </a:r>
        </a:p>
      </dsp:txBody>
      <dsp:txXfrm>
        <a:off x="386993" y="4092061"/>
        <a:ext cx="2464148" cy="1478488"/>
      </dsp:txXfrm>
    </dsp:sp>
    <dsp:sp modelId="{813D4B8D-1D8A-0B41-ABCC-34A9FC51F838}">
      <dsp:nvSpPr>
        <dsp:cNvPr id="0" name=""/>
        <dsp:cNvSpPr/>
      </dsp:nvSpPr>
      <dsp:spPr>
        <a:xfrm>
          <a:off x="3417896" y="4092061"/>
          <a:ext cx="2464148" cy="1478488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745" tIns="126743" rIns="120745" bIns="126743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A YES vote allows us to present to the Town in 12 months a comprehensive plan for a path  forward </a:t>
          </a:r>
        </a:p>
      </dsp:txBody>
      <dsp:txXfrm>
        <a:off x="3417896" y="4092061"/>
        <a:ext cx="2464148" cy="14784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DA6A5A-39C3-9B45-85E8-A1A08CC821A5}">
      <dsp:nvSpPr>
        <dsp:cNvPr id="0" name=""/>
        <dsp:cNvSpPr/>
      </dsp:nvSpPr>
      <dsp:spPr>
        <a:xfrm>
          <a:off x="0" y="0"/>
          <a:ext cx="4827159" cy="10029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A comprehensive capital needs assessment of the building for the next 30 years</a:t>
          </a:r>
        </a:p>
      </dsp:txBody>
      <dsp:txXfrm>
        <a:off x="29376" y="29376"/>
        <a:ext cx="3627514" cy="944230"/>
      </dsp:txXfrm>
    </dsp:sp>
    <dsp:sp modelId="{3086F9BF-E322-3949-88AA-7C8891D9DC1B}">
      <dsp:nvSpPr>
        <dsp:cNvPr id="0" name=""/>
        <dsp:cNvSpPr/>
      </dsp:nvSpPr>
      <dsp:spPr>
        <a:xfrm>
          <a:off x="360469" y="1142285"/>
          <a:ext cx="4827159" cy="10029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An energy plan to evaluate HVAC options</a:t>
          </a:r>
        </a:p>
      </dsp:txBody>
      <dsp:txXfrm>
        <a:off x="389845" y="1171661"/>
        <a:ext cx="3755998" cy="944230"/>
      </dsp:txXfrm>
    </dsp:sp>
    <dsp:sp modelId="{978EF48F-4B40-EA46-8952-792ED6E1C4E0}">
      <dsp:nvSpPr>
        <dsp:cNvPr id="0" name=""/>
        <dsp:cNvSpPr/>
      </dsp:nvSpPr>
      <dsp:spPr>
        <a:xfrm>
          <a:off x="720939" y="2284571"/>
          <a:ext cx="4827159" cy="10029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A space assessment that considers the Town’s programming needs over the next 30 years</a:t>
          </a:r>
        </a:p>
      </dsp:txBody>
      <dsp:txXfrm>
        <a:off x="750315" y="2313947"/>
        <a:ext cx="3755998" cy="944230"/>
      </dsp:txXfrm>
    </dsp:sp>
    <dsp:sp modelId="{07A2E0D2-AAB0-1B45-9265-65D488FFC0E4}">
      <dsp:nvSpPr>
        <dsp:cNvPr id="0" name=""/>
        <dsp:cNvSpPr/>
      </dsp:nvSpPr>
      <dsp:spPr>
        <a:xfrm>
          <a:off x="1081409" y="3426856"/>
          <a:ext cx="4827159" cy="10029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With the intent of renovating the building to allow for shared programming space that can be utilized by the Town Departments and the Community</a:t>
          </a:r>
        </a:p>
      </dsp:txBody>
      <dsp:txXfrm>
        <a:off x="1110785" y="3456232"/>
        <a:ext cx="3755998" cy="944230"/>
      </dsp:txXfrm>
    </dsp:sp>
    <dsp:sp modelId="{76A8936F-A5EA-1543-B1AC-7F03662ABE82}">
      <dsp:nvSpPr>
        <dsp:cNvPr id="0" name=""/>
        <dsp:cNvSpPr/>
      </dsp:nvSpPr>
      <dsp:spPr>
        <a:xfrm>
          <a:off x="1441878" y="4569142"/>
          <a:ext cx="4827159" cy="10029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 building in the Center of the Town that visually depicts the character of the Town </a:t>
          </a:r>
        </a:p>
      </dsp:txBody>
      <dsp:txXfrm>
        <a:off x="1471254" y="4598518"/>
        <a:ext cx="3755998" cy="944230"/>
      </dsp:txXfrm>
    </dsp:sp>
    <dsp:sp modelId="{630F64DE-90BC-844A-8FCB-CA3CEECC8619}">
      <dsp:nvSpPr>
        <dsp:cNvPr id="0" name=""/>
        <dsp:cNvSpPr/>
      </dsp:nvSpPr>
      <dsp:spPr>
        <a:xfrm>
          <a:off x="4175220" y="732734"/>
          <a:ext cx="651938" cy="651938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900" kern="1200"/>
        </a:p>
      </dsp:txBody>
      <dsp:txXfrm>
        <a:off x="4321906" y="732734"/>
        <a:ext cx="358566" cy="490583"/>
      </dsp:txXfrm>
    </dsp:sp>
    <dsp:sp modelId="{26922BA3-7379-164A-A878-01F6DCFBE1B6}">
      <dsp:nvSpPr>
        <dsp:cNvPr id="0" name=""/>
        <dsp:cNvSpPr/>
      </dsp:nvSpPr>
      <dsp:spPr>
        <a:xfrm>
          <a:off x="4535690" y="1875020"/>
          <a:ext cx="651938" cy="651938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900" kern="1200"/>
        </a:p>
      </dsp:txBody>
      <dsp:txXfrm>
        <a:off x="4682376" y="1875020"/>
        <a:ext cx="358566" cy="490583"/>
      </dsp:txXfrm>
    </dsp:sp>
    <dsp:sp modelId="{91E43C00-332B-CA40-BAAF-B2A909866080}">
      <dsp:nvSpPr>
        <dsp:cNvPr id="0" name=""/>
        <dsp:cNvSpPr/>
      </dsp:nvSpPr>
      <dsp:spPr>
        <a:xfrm>
          <a:off x="4896160" y="3000589"/>
          <a:ext cx="651938" cy="651938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900" kern="1200"/>
        </a:p>
      </dsp:txBody>
      <dsp:txXfrm>
        <a:off x="5042846" y="3000589"/>
        <a:ext cx="358566" cy="490583"/>
      </dsp:txXfrm>
    </dsp:sp>
    <dsp:sp modelId="{F3F79C12-2A10-1A4A-A1AB-D4BDA0BB3055}">
      <dsp:nvSpPr>
        <dsp:cNvPr id="0" name=""/>
        <dsp:cNvSpPr/>
      </dsp:nvSpPr>
      <dsp:spPr>
        <a:xfrm>
          <a:off x="5256629" y="4154019"/>
          <a:ext cx="651938" cy="651938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900" kern="1200"/>
        </a:p>
      </dsp:txBody>
      <dsp:txXfrm>
        <a:off x="5403315" y="4154019"/>
        <a:ext cx="358566" cy="4905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8D4116-A518-3246-9C2B-A57E8955E7BB}">
      <dsp:nvSpPr>
        <dsp:cNvPr id="0" name=""/>
        <dsp:cNvSpPr/>
      </dsp:nvSpPr>
      <dsp:spPr>
        <a:xfrm>
          <a:off x="991781" y="503"/>
          <a:ext cx="4285475" cy="257128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Stay the course complete the 15 year old deferred maintenance plan - knowledge that upgrades will be required in the near future</a:t>
          </a:r>
        </a:p>
      </dsp:txBody>
      <dsp:txXfrm>
        <a:off x="991781" y="503"/>
        <a:ext cx="4285475" cy="2571285"/>
      </dsp:txXfrm>
    </dsp:sp>
    <dsp:sp modelId="{833A0412-AB73-0A44-9B3F-691281490BC5}">
      <dsp:nvSpPr>
        <dsp:cNvPr id="0" name=""/>
        <dsp:cNvSpPr/>
      </dsp:nvSpPr>
      <dsp:spPr>
        <a:xfrm>
          <a:off x="991781" y="3000336"/>
          <a:ext cx="4285475" cy="257128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Or Invest in a complete renovation providing the Town with a building that can host program needs for the next 20 years </a:t>
          </a:r>
        </a:p>
      </dsp:txBody>
      <dsp:txXfrm>
        <a:off x="991781" y="3000336"/>
        <a:ext cx="4285475" cy="25712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B7389-1D7A-BD42-9989-25F5EFDDFF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B63BA5-9274-884A-A33E-63BFFCE1FC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DB332-9CE5-CC40-A593-9893A449D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BE854-1AF7-7C44-A281-EFD5F89457A1}" type="datetimeFigureOut">
              <a:rPr lang="en-US" smtClean="0"/>
              <a:t>5/6/18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85EC20-E21D-9F4B-A8B8-7350730FD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A151B4-2D19-6C44-8260-18CC66C3B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AE486-A4B3-BF4B-B85F-E829F8BE66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201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CF824-C12F-BB47-B46E-F599BA1EF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73BF39-FF02-964F-A227-00DE07598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D258CC-F46F-CA4C-B77E-7EC2B5F99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BE854-1AF7-7C44-A281-EFD5F89457A1}" type="datetimeFigureOut">
              <a:rPr lang="en-US" smtClean="0"/>
              <a:t>5/6/18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F35D51-5400-EE44-B212-F9DBD98F1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275D6-2EC2-564A-BA0F-B4499CBA9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AE486-A4B3-BF4B-B85F-E829F8BE66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104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068B3E-6806-5643-9153-503E193F73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4760DE-E43A-4D4E-B2F9-B6769E6324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D34D3A-385B-D14C-9594-DBE09542C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BE854-1AF7-7C44-A281-EFD5F89457A1}" type="datetimeFigureOut">
              <a:rPr lang="en-US" smtClean="0"/>
              <a:t>5/6/18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45B16E-79B5-FC42-BD19-45AF1B98A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16927E-6336-3D47-85CF-D776EF1FB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AE486-A4B3-BF4B-B85F-E829F8BE66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618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C68CC-E39A-C543-ACD7-4ACB6B6FB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154E0-6FA2-9449-89F7-37935932F6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97BBA2-D6C9-2043-8EEA-48781F99A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BE854-1AF7-7C44-A281-EFD5F89457A1}" type="datetimeFigureOut">
              <a:rPr lang="en-US" smtClean="0"/>
              <a:t>5/6/18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D7831C-9021-7B42-BA35-F465864D5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5B72BF-7BFB-B94C-8FF4-61DDB1BF0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AE486-A4B3-BF4B-B85F-E829F8BE66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378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7970F-D670-EF4F-B5EC-87CD3BC8C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37CC9B-324F-8F46-B18B-BB9ABAA468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A12D5D-B50A-8642-A78B-720D84D01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BE854-1AF7-7C44-A281-EFD5F89457A1}" type="datetimeFigureOut">
              <a:rPr lang="en-US" smtClean="0"/>
              <a:t>5/6/18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737490-285D-5B44-B005-25928427E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F30F5-9F4A-A942-B812-B5F8B6F91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AE486-A4B3-BF4B-B85F-E829F8BE66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293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FC3B6-07B2-8845-BD66-6504B424F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0021B-BB2B-584C-9209-E2924EF589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5F73C9-5565-254A-97C8-EB78650EB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4B260B-19FA-8E42-8630-AE0270AF6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BE854-1AF7-7C44-A281-EFD5F89457A1}" type="datetimeFigureOut">
              <a:rPr lang="en-US" smtClean="0"/>
              <a:t>5/6/18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E0617A-FFCE-1346-9A0D-8DD573DAA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A50CD4-9535-3A40-B2A6-50C5B4C56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AE486-A4B3-BF4B-B85F-E829F8BE66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765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2569A-9F61-4E4D-B0BB-35B466B6B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8824CC-C78F-9C4D-B057-0104710A51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D1B503-27EE-3D4A-A339-725D8E0871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B537B5-4AEB-D04F-83CA-9F58F6F71C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54AC4-88DD-9046-B6C4-59295F872F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2BA631-755A-E845-BED6-55BE227AB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BE854-1AF7-7C44-A281-EFD5F89457A1}" type="datetimeFigureOut">
              <a:rPr lang="en-US" smtClean="0"/>
              <a:t>5/6/18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C57C9F-309B-DF43-A2EC-31840F57F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291744-C829-A34A-AB23-348AD6E97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AE486-A4B3-BF4B-B85F-E829F8BE66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087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509C9-A191-974D-9CE9-2CFCF96C9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16124E-AF8D-5540-A041-814B27B18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BE854-1AF7-7C44-A281-EFD5F89457A1}" type="datetimeFigureOut">
              <a:rPr lang="en-US" smtClean="0"/>
              <a:t>5/6/18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F1098B-31B4-0D40-B02B-B5B27D54D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259E9A-DF17-7D47-ABE0-0ABCECE8C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AE486-A4B3-BF4B-B85F-E829F8BE66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44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0C1304-AB5D-CA47-A6E8-EC5457DC7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BE854-1AF7-7C44-A281-EFD5F89457A1}" type="datetimeFigureOut">
              <a:rPr lang="en-US" smtClean="0"/>
              <a:t>5/6/18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B5E6A7-45B4-C64E-B626-207DBD110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163ABA-4F69-254A-A315-1F8E38EFF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AE486-A4B3-BF4B-B85F-E829F8BE66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927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F193E-9837-E74F-B166-7F4C31DD9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D5BFE1-B329-C74C-84A6-FD5062FED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ECDE9E-5A03-764C-A56C-C07AD27284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97E35E-824C-F24D-AC12-7438F68C9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BE854-1AF7-7C44-A281-EFD5F89457A1}" type="datetimeFigureOut">
              <a:rPr lang="en-US" smtClean="0"/>
              <a:t>5/6/18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02587B-D951-5840-BAB0-5A77CA31B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D59E1E-9975-D347-82CB-CAAEBC0F2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AE486-A4B3-BF4B-B85F-E829F8BE66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685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B0D26-B036-134A-A3F9-2E31B088A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174185-9BB8-9240-84C9-7A1B3CA9F2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C68D8F-F1AE-DA40-BB56-8246CEC74F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4FF152-C5B5-7940-A784-5AF2A8D83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BE854-1AF7-7C44-A281-EFD5F89457A1}" type="datetimeFigureOut">
              <a:rPr lang="en-US" smtClean="0"/>
              <a:t>5/6/18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0C892A-0B71-4549-A76B-C02CC34BB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0B3925-DB4F-3045-A15E-C3EB35D3A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AE486-A4B3-BF4B-B85F-E829F8BE66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474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6E88B3-9F99-A84C-BA07-5292382CF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AED82-02C8-C544-ADC9-45CDBD2E62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3F4D7F-BA73-6E4B-8858-AC32AD349C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BE854-1AF7-7C44-A281-EFD5F89457A1}" type="datetimeFigureOut">
              <a:rPr lang="en-US" smtClean="0"/>
              <a:t>5/6/18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5FA71E-003B-1341-BD56-270F13D9A3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F3EA05-0626-4544-8D4B-FBD993C86E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AE486-A4B3-BF4B-B85F-E829F8BE66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25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>
            <a:extLst>
              <a:ext uri="{FF2B5EF4-FFF2-40B4-BE49-F238E27FC236}">
                <a16:creationId xmlns:a16="http://schemas.microsoft.com/office/drawing/2014/main" id="{FEF4E260-B79D-41D8-90EB-C84807CD77E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135" y="476778"/>
            <a:ext cx="7212450" cy="592065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9">
            <a:extLst>
              <a:ext uri="{FF2B5EF4-FFF2-40B4-BE49-F238E27FC236}">
                <a16:creationId xmlns:a16="http://schemas.microsoft.com/office/drawing/2014/main" id="{0686AD50-C6DC-4D98-A467-9AC1F3C2D8D0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230880" y="4424906"/>
            <a:ext cx="365760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1">
            <a:extLst>
              <a:ext uri="{FF2B5EF4-FFF2-40B4-BE49-F238E27FC236}">
                <a16:creationId xmlns:a16="http://schemas.microsoft.com/office/drawing/2014/main" id="{241208F6-8B1C-4098-9388-150BC8E447B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452" y="476778"/>
            <a:ext cx="3864383" cy="5920653"/>
          </a:xfrm>
          <a:prstGeom prst="rect">
            <a:avLst/>
          </a:prstGeom>
          <a:solidFill>
            <a:srgbClr val="A6A6A6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DBD2DF-E7EF-1047-85BA-95CC1BEF08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8215" y="1269255"/>
            <a:ext cx="5956353" cy="3038947"/>
          </a:xfrm>
        </p:spPr>
        <p:txBody>
          <a:bodyPr>
            <a:normAutofit/>
          </a:bodyPr>
          <a:lstStyle/>
          <a:p>
            <a:pPr algn="r"/>
            <a:r>
              <a:rPr lang="en-US" sz="5400" dirty="0">
                <a:solidFill>
                  <a:srgbClr val="FFFFFF"/>
                </a:solidFill>
              </a:rPr>
              <a:t> Motion to Amend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4E5487-53FC-2F45-B0B4-4691E8660D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8215" y="4578114"/>
            <a:ext cx="5956353" cy="1247274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</a:rPr>
              <a:t>Article 15 – Improvements to the Facilities at the </a:t>
            </a:r>
            <a:r>
              <a:rPr lang="en-US" dirty="0" err="1">
                <a:solidFill>
                  <a:srgbClr val="FFFFFF"/>
                </a:solidFill>
              </a:rPr>
              <a:t>Caryl</a:t>
            </a:r>
            <a:r>
              <a:rPr lang="en-US" dirty="0">
                <a:solidFill>
                  <a:srgbClr val="FFFFFF"/>
                </a:solidFill>
              </a:rPr>
              <a:t> Community Center</a:t>
            </a:r>
          </a:p>
        </p:txBody>
      </p:sp>
    </p:spTree>
    <p:extLst>
      <p:ext uri="{BB962C8B-B14F-4D97-AF65-F5344CB8AC3E}">
        <p14:creationId xmlns:p14="http://schemas.microsoft.com/office/powerpoint/2010/main" val="317441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8D70B121-56F4-4848-B38B-182089D909F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D72A2C9-F3CA-4216-8BAD-FA4C970C3C4E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2F2353F0-6143-4F4D-8943-CC559892E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chemeClr val="accent1"/>
                </a:solidFill>
              </a:rPr>
              <a:t>Proposal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B4D6C3-30F8-EE49-B9E0-C002851A4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>
              <a:buClr>
                <a:schemeClr val="accent5"/>
              </a:buClr>
              <a:buFont typeface="Courier New" panose="02070309020205020404" pitchFamily="49" charset="0"/>
              <a:buChar char="o"/>
            </a:pPr>
            <a:r>
              <a:rPr lang="en-US" sz="2400" dirty="0"/>
              <a:t>Reconsideration of Article to 15 to allow the Town to transfer from Free Cash the amount of $200,000 for the purpose of developing schematic designs for a complete renovation of the </a:t>
            </a:r>
            <a:r>
              <a:rPr lang="en-US" sz="2400" dirty="0" err="1"/>
              <a:t>Caryl</a:t>
            </a:r>
            <a:r>
              <a:rPr lang="en-US" sz="2400" dirty="0"/>
              <a:t> Community Center</a:t>
            </a:r>
          </a:p>
          <a:p>
            <a:pPr lvl="1">
              <a:buClr>
                <a:srgbClr val="00B0F0"/>
              </a:buClr>
              <a:buFont typeface="Wingdings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023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08E89D5E-1885-4160-AC77-CC471DD1D0D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3600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50D2BD1-98F9-412D-905B-3A843EF4078B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2971800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FAD89BC-AC37-BE43-86C5-61E09AA39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277" y="712269"/>
            <a:ext cx="3370998" cy="550226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WHY?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526A9E89-E2A5-4ADF-8107-467A0F2D30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5804509"/>
              </p:ext>
            </p:extLst>
          </p:nvPr>
        </p:nvGraphicFramePr>
        <p:xfrm>
          <a:off x="5280025" y="642938"/>
          <a:ext cx="6269038" cy="557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05434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08E89D5E-1885-4160-AC77-CC471DD1D0D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3600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50D2BD1-98F9-412D-905B-3A843EF4078B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2971800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53F1A403-F734-3E4B-AB7A-1B6835B68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277" y="712269"/>
            <a:ext cx="3370998" cy="550226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WHAT DO WE GET FOR $200,000?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7B96214B-6F44-4A4F-BA6F-80373FC794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4621746"/>
              </p:ext>
            </p:extLst>
          </p:nvPr>
        </p:nvGraphicFramePr>
        <p:xfrm>
          <a:off x="5280025" y="642938"/>
          <a:ext cx="6269038" cy="557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7477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08E89D5E-1885-4160-AC77-CC471DD1D0D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3600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50D2BD1-98F9-412D-905B-3A843EF4078B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2971800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8DE8B227-570C-A240-A8AA-A4E753A33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277" y="712269"/>
            <a:ext cx="3370998" cy="5502264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Most importantly an option with be provided to the Town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BF119961-BC28-4A80-A38D-6FA48129C6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5304482"/>
              </p:ext>
            </p:extLst>
          </p:nvPr>
        </p:nvGraphicFramePr>
        <p:xfrm>
          <a:off x="5280025" y="642938"/>
          <a:ext cx="6269038" cy="557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486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6E886BC-BCD5-4049-8D9C-E1D3DD174F18}" vid="{6AF081CD-D996-D246-9BF9-6CF4B532E3C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262</Words>
  <Application>Microsoft Macintosh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Courier New</vt:lpstr>
      <vt:lpstr>Wingdings</vt:lpstr>
      <vt:lpstr>Office Theme</vt:lpstr>
      <vt:lpstr> Motion to Amend</vt:lpstr>
      <vt:lpstr>Proposal</vt:lpstr>
      <vt:lpstr>WHY?</vt:lpstr>
      <vt:lpstr>WHAT DO WE GET FOR $200,000?</vt:lpstr>
      <vt:lpstr>Most importantly an option with be provided to the Town</vt:lpstr>
    </vt:vector>
  </TitlesOfParts>
  <Company/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Motion to Amend</dc:title>
  <dc:creator>Robyn Hunter</dc:creator>
  <cp:lastModifiedBy>Robyn Hunter</cp:lastModifiedBy>
  <cp:revision>2</cp:revision>
  <dcterms:created xsi:type="dcterms:W3CDTF">2018-05-07T00:27:00Z</dcterms:created>
  <dcterms:modified xsi:type="dcterms:W3CDTF">2018-05-07T00:40:31Z</dcterms:modified>
</cp:coreProperties>
</file>